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CAF6F-D9B3-447A-A61B-4FE14001367D}" type="datetimeFigureOut">
              <a:rPr lang="en-US" smtClean="0"/>
              <a:t>4/8/2018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8E9DA-0457-43A3-8C63-E0ABAB996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472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441CC-A9CF-42F3-BF5D-E4D4375CD382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6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5A625-5D7F-47FA-8C9E-45B2048FF8FC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415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2688D-C80D-420B-A770-78179F5E1E8E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61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D7A7-DCA5-4265-9B31-77A5BDDC569C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71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739E-9D4B-4465-97A3-B81D7BCE4179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43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E4B44-7919-4A7E-945C-2E9934CCB64A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076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F2E7-5E2F-47F8-9026-028429746DC1}" type="datetime1">
              <a:rPr lang="en-US" smtClean="0"/>
              <a:t>4/8/2018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51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7AC9E-F465-46BD-BB20-7B7151F6C376}" type="datetime1">
              <a:rPr lang="en-US" smtClean="0"/>
              <a:t>4/8/2018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357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632D-27C0-475F-9FE3-687E71076822}" type="datetime1">
              <a:rPr lang="en-US" smtClean="0"/>
              <a:t>4/8/2018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260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F232-3F50-4CFB-97C7-5F3342E9A3AE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27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55E29-6948-48A7-B9F5-E040C0ABDC90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77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8CF24-150A-45E5-A7CD-F65BEB6C5EE0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49917-4BED-4242-BAE9-357C75D2F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137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3219450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Active &amp; Passive Voice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Communication Department Semester </a:t>
            </a:r>
            <a:r>
              <a:rPr lang="en-GB" dirty="0" smtClean="0"/>
              <a:t>2</a:t>
            </a:r>
          </a:p>
          <a:p>
            <a:r>
              <a:rPr lang="en-GB" dirty="0" smtClean="0"/>
              <a:t>2017 </a:t>
            </a:r>
            <a:r>
              <a:rPr lang="en-GB" dirty="0"/>
              <a:t>– 2018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909" y="408709"/>
            <a:ext cx="1714500" cy="21336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760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>What is Active and Passive Voice?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-20782"/>
            <a:ext cx="1066800" cy="1327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69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Picasso painted Guernica in 1937.</a:t>
            </a:r>
          </a:p>
          <a:p>
            <a:r>
              <a:rPr lang="en-GB" dirty="0"/>
              <a:t>Guernica was painted by Picasso in 1937.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80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-20782"/>
            <a:ext cx="1066800" cy="1327573"/>
          </a:xfrm>
          <a:prstGeom prst="rect">
            <a:avLst/>
          </a:prstGeom>
        </p:spPr>
      </p:pic>
      <p:pic>
        <p:nvPicPr>
          <p:cNvPr id="7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587" y="1447800"/>
            <a:ext cx="6714686" cy="4039642"/>
          </a:xfrm>
        </p:spPr>
      </p:pic>
    </p:spTree>
    <p:extLst>
      <p:ext uri="{BB962C8B-B14F-4D97-AF65-F5344CB8AC3E}">
        <p14:creationId xmlns:p14="http://schemas.microsoft.com/office/powerpoint/2010/main" val="74634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8683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-20782"/>
            <a:ext cx="1066800" cy="1327573"/>
          </a:xfrm>
          <a:prstGeom prst="rect">
            <a:avLst/>
          </a:prstGeom>
        </p:spPr>
      </p:pic>
      <p:pic>
        <p:nvPicPr>
          <p:cNvPr id="7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306791"/>
            <a:ext cx="6240860" cy="4680645"/>
          </a:xfrm>
        </p:spPr>
      </p:pic>
    </p:spTree>
    <p:extLst>
      <p:ext uri="{BB962C8B-B14F-4D97-AF65-F5344CB8AC3E}">
        <p14:creationId xmlns:p14="http://schemas.microsoft.com/office/powerpoint/2010/main" val="55497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Change each </a:t>
            </a:r>
            <a:r>
              <a:rPr lang="en-GB" dirty="0" smtClean="0"/>
              <a:t>Sentence </a:t>
            </a:r>
            <a:r>
              <a:rPr lang="en-GB" dirty="0"/>
              <a:t>from </a:t>
            </a:r>
            <a:r>
              <a:rPr lang="en-GB" dirty="0" smtClean="0"/>
              <a:t>the</a:t>
            </a:r>
            <a:br>
              <a:rPr lang="en-GB" dirty="0" smtClean="0"/>
            </a:br>
            <a:r>
              <a:rPr lang="en-GB" dirty="0" smtClean="0"/>
              <a:t> Active Voice </a:t>
            </a:r>
            <a:r>
              <a:rPr lang="en-GB" dirty="0"/>
              <a:t>use a </a:t>
            </a:r>
            <a:r>
              <a:rPr lang="en-GB" u="sng" dirty="0">
                <a:solidFill>
                  <a:schemeClr val="accent1"/>
                </a:solidFill>
              </a:rPr>
              <a:t>by</a:t>
            </a:r>
            <a:r>
              <a:rPr lang="en-GB" dirty="0"/>
              <a:t> </a:t>
            </a:r>
            <a:r>
              <a:rPr lang="en-GB" dirty="0" smtClean="0"/>
              <a:t>Phrase</a:t>
            </a:r>
            <a:r>
              <a:rPr lang="en-GB" dirty="0"/>
              <a:t>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48006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/>
              <a:t>1.Leonardo da Vinci painted the Mona Lisa in the sixteenth century. </a:t>
            </a:r>
          </a:p>
          <a:p>
            <a:pPr marL="0" indent="0">
              <a:buNone/>
            </a:pPr>
            <a:r>
              <a:rPr lang="en-GB" dirty="0"/>
              <a:t>The Mona Lisa was painted by Leonardo da Vinci in the sixteenth century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 2. Brazilian photographer </a:t>
            </a:r>
            <a:r>
              <a:rPr lang="en-GB" dirty="0" err="1"/>
              <a:t>Sebastio</a:t>
            </a:r>
            <a:r>
              <a:rPr lang="en-GB" dirty="0"/>
              <a:t> Salgado took that photograph in 2007.</a:t>
            </a:r>
          </a:p>
          <a:p>
            <a:pPr marL="0" indent="0">
              <a:buNone/>
            </a:pPr>
            <a:r>
              <a:rPr lang="en-GB" dirty="0"/>
              <a:t>The photograph was taken by Brazilian photographer </a:t>
            </a:r>
            <a:r>
              <a:rPr lang="en-GB" dirty="0" err="1"/>
              <a:t>Sebastiao</a:t>
            </a:r>
            <a:r>
              <a:rPr lang="en-GB" dirty="0"/>
              <a:t> Salgado in 2007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3. Mexican filmmaker Alejandro </a:t>
            </a:r>
            <a:r>
              <a:rPr lang="en-GB" dirty="0" err="1"/>
              <a:t>Conzalez</a:t>
            </a:r>
            <a:r>
              <a:rPr lang="en-GB" dirty="0"/>
              <a:t> directed Babel in 2006.</a:t>
            </a:r>
          </a:p>
          <a:p>
            <a:pPr marL="0" indent="0">
              <a:buNone/>
            </a:pPr>
            <a:r>
              <a:rPr lang="en-GB" dirty="0"/>
              <a:t>Babel was directed by filmmaker Alejandro </a:t>
            </a:r>
            <a:r>
              <a:rPr lang="en-GB" dirty="0" err="1"/>
              <a:t>Conzalez</a:t>
            </a:r>
            <a:r>
              <a:rPr lang="en-GB" dirty="0"/>
              <a:t> in 2006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4. Japanese master printmaker Katsushika Hokusai made that print over a century ago.</a:t>
            </a:r>
          </a:p>
          <a:p>
            <a:pPr marL="0" indent="0">
              <a:buNone/>
            </a:pPr>
            <a:r>
              <a:rPr lang="en-GB" dirty="0"/>
              <a:t>That print was made by Japanese master filmmaker </a:t>
            </a:r>
            <a:r>
              <a:rPr lang="en-GB" dirty="0" err="1"/>
              <a:t>Kat..over</a:t>
            </a:r>
            <a:r>
              <a:rPr lang="en-GB" dirty="0"/>
              <a:t> a century ago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5. Korean fashion designer A-</a:t>
            </a:r>
            <a:r>
              <a:rPr lang="en-GB" dirty="0" err="1"/>
              <a:t>Im</a:t>
            </a:r>
            <a:r>
              <a:rPr lang="en-GB" dirty="0"/>
              <a:t>-</a:t>
            </a:r>
            <a:r>
              <a:rPr lang="en-GB" dirty="0" err="1"/>
              <a:t>Propp</a:t>
            </a:r>
            <a:r>
              <a:rPr lang="en-GB" dirty="0"/>
              <a:t> created these beautiful handbags.</a:t>
            </a:r>
          </a:p>
          <a:p>
            <a:pPr marL="0" indent="0">
              <a:buNone/>
            </a:pPr>
            <a:r>
              <a:rPr lang="en-GB" dirty="0"/>
              <a:t>These beautiful handbags were created by Sang A </a:t>
            </a:r>
            <a:r>
              <a:rPr lang="en-GB" dirty="0" err="1"/>
              <a:t>Im-Proop</a:t>
            </a:r>
            <a:r>
              <a:rPr lang="en-GB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0"/>
            <a:ext cx="1066800" cy="1327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294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97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49917-4BED-4242-BAE9-357C75D2FA9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277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185</Words>
  <Application>Microsoft Office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  Active &amp; Passive Voice</vt:lpstr>
      <vt:lpstr>PowerPoint Presentation</vt:lpstr>
      <vt:lpstr>PowerPoint Presentation</vt:lpstr>
      <vt:lpstr>PowerPoint Presentation</vt:lpstr>
      <vt:lpstr>PowerPoint Presentation</vt:lpstr>
      <vt:lpstr>Change each Sentence from the  Active Voice use a by Phrase.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Acronym Computers</dc:creator>
  <cp:lastModifiedBy>Acronym Computers</cp:lastModifiedBy>
  <cp:revision>10</cp:revision>
  <dcterms:created xsi:type="dcterms:W3CDTF">2018-04-08T05:59:47Z</dcterms:created>
  <dcterms:modified xsi:type="dcterms:W3CDTF">2018-04-08T09:51:11Z</dcterms:modified>
</cp:coreProperties>
</file>