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B679EA-455A-4F32-8E61-E7FA60BA0438}" type="datetimeFigureOut">
              <a:rPr lang="en-US" smtClean="0"/>
              <a:t>4/15/2018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989A8-ECF4-4809-B078-30C0AC3F8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400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C4C76-3F61-4219-940F-284ECCC7D3D0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E8C-15DA-484E-8EC7-26191A532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02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60607-6B08-4A20-BCAE-0E1E2170BAF3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E8C-15DA-484E-8EC7-26191A532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48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94C1A-9D94-4AD0-8320-E09CA116D1EC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E8C-15DA-484E-8EC7-26191A532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35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B3BF1-A182-4B05-9DDA-4C16B86C52D6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E8C-15DA-484E-8EC7-26191A532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960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FA406-CD1F-4719-A85D-62DAF2CFF797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E8C-15DA-484E-8EC7-26191A532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01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7DD5B-0940-4EAF-8FB4-7603348812F6}" type="datetime1">
              <a:rPr lang="en-US" smtClean="0"/>
              <a:t>4/15/2018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E8C-15DA-484E-8EC7-26191A532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203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6731-3FF6-41DE-B1A7-DDD02332C946}" type="datetime1">
              <a:rPr lang="en-US" smtClean="0"/>
              <a:t>4/15/2018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E8C-15DA-484E-8EC7-26191A532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49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9FF8D-5477-4EB0-B2DB-C7C1230F438D}" type="datetime1">
              <a:rPr lang="en-US" smtClean="0"/>
              <a:t>4/15/2018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E8C-15DA-484E-8EC7-26191A532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151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438C-8395-4843-A925-78BC62B2B8A5}" type="datetime1">
              <a:rPr lang="en-US" smtClean="0"/>
              <a:t>4/15/2018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E8C-15DA-484E-8EC7-26191A532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168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5C980-F9BA-44CC-ACC4-AF3C9B3D2164}" type="datetime1">
              <a:rPr lang="en-US" smtClean="0"/>
              <a:t>4/15/2018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E8C-15DA-484E-8EC7-26191A532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490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7D8C-4B74-4358-8ED6-BF9C1C697D85}" type="datetime1">
              <a:rPr lang="en-US" smtClean="0"/>
              <a:t>4/15/2018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E8C-15DA-484E-8EC7-26191A532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05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505F1-F8D5-4146-BC0D-6B9D591ED005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8EE8C-15DA-484E-8EC7-26191A532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005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696200" cy="3505200"/>
          </a:xfrm>
        </p:spPr>
        <p:txBody>
          <a:bodyPr>
            <a:normAutofit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CV Writing – Filling Application Form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Communication Department Semester </a:t>
            </a:r>
            <a:r>
              <a:rPr lang="en-GB" dirty="0" smtClean="0"/>
              <a:t>2</a:t>
            </a:r>
            <a:endParaRPr lang="en-GB" dirty="0"/>
          </a:p>
          <a:p>
            <a:r>
              <a:rPr lang="en-GB" dirty="0"/>
              <a:t>2017 – 2018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823" y="457200"/>
            <a:ext cx="1714500" cy="21336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E8C-15DA-484E-8EC7-26191A5326C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408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smtClean="0"/>
              <a:t>What is a CV?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E8C-15DA-484E-8EC7-26191A5326C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208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 CV (Curriculum </a:t>
            </a:r>
            <a:r>
              <a:rPr lang="en-GB" dirty="0" err="1"/>
              <a:t>Vitæ</a:t>
            </a:r>
            <a:r>
              <a:rPr lang="en-GB" dirty="0"/>
              <a:t>, which means course of life in Latin) is an in-depth document that can be laid out over two or more pages and it contains a high level of detail about your achievements, a great deal more than just a career biography. The CV covers your education as well as any other accomplishments like publications, awards, honours etc.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E8C-15DA-484E-8EC7-26191A5326C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724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 smtClean="0"/>
              <a:t>What is a Profile?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E8C-15DA-484E-8EC7-26191A5326C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3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 </a:t>
            </a:r>
            <a:r>
              <a:rPr lang="en-GB" b="1" dirty="0"/>
              <a:t>Personal Profile</a:t>
            </a:r>
            <a:r>
              <a:rPr lang="en-GB" dirty="0"/>
              <a:t> (or 'Career </a:t>
            </a:r>
            <a:r>
              <a:rPr lang="en-GB" b="1" dirty="0"/>
              <a:t>Profile</a:t>
            </a:r>
            <a:r>
              <a:rPr lang="en-GB" dirty="0"/>
              <a:t>') is an introductory paragraph at the beginning of your CV containing a short summary of your background and career plans.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E8C-15DA-484E-8EC7-26191A5326C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43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Sample CV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066800"/>
            <a:ext cx="8229600" cy="5334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E8C-15DA-484E-8EC7-26191A5326C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82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an </a:t>
            </a:r>
            <a:r>
              <a:rPr lang="en-GB" smtClean="0"/>
              <a:t>Application Form?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Form or paper which indicates interest in a particular place of employment or position within a company. Typically requests personal identification information, such as name, address and phone number, as well as a history of job experience.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E8C-15DA-484E-8EC7-26191A5326C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568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Sample of an Application Form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188098"/>
            <a:ext cx="3733800" cy="5080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8EE8C-15DA-484E-8EC7-26191A5326C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60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174</Words>
  <Application>Microsoft Office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  CV Writing – Filling Application Form</vt:lpstr>
      <vt:lpstr>PowerPoint Presentation</vt:lpstr>
      <vt:lpstr>PowerPoint Presentation</vt:lpstr>
      <vt:lpstr>PowerPoint Presentation</vt:lpstr>
      <vt:lpstr>PowerPoint Presentation</vt:lpstr>
      <vt:lpstr>Sample CV</vt:lpstr>
      <vt:lpstr>What is an Application Form?</vt:lpstr>
      <vt:lpstr>Sample of an Application Form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Acronym Computers</dc:creator>
  <cp:lastModifiedBy>Acronym Computers</cp:lastModifiedBy>
  <cp:revision>10</cp:revision>
  <dcterms:created xsi:type="dcterms:W3CDTF">2018-04-08T06:00:24Z</dcterms:created>
  <dcterms:modified xsi:type="dcterms:W3CDTF">2018-04-15T07:36:46Z</dcterms:modified>
</cp:coreProperties>
</file>