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81AEC-8C92-4660-9740-008778047E43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02279-E3A5-42DB-9B97-56D08501E0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6DA72-FBEF-40CF-AE71-2909727486DB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8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86B4-ED7D-490B-B693-198B3B985DB5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17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67736-50EE-4941-97C1-3FEF49CD27FA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8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BFCC5-7EB3-466C-BE68-6125A9A442C5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24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9576-7F9B-4229-AD18-C71D382DDFA0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54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AFB8-CDF8-4EBD-8628-27B2A1664D93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1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189C-78F2-48AD-B750-D63620C25162}" type="datetime1">
              <a:rPr lang="en-US" smtClean="0"/>
              <a:t>4/15/2018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61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88A25-EEFD-46F3-B8C8-FF18B9D78BDD}" type="datetime1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0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570DB-4846-47D7-A591-3D3C390806A1}" type="datetime1">
              <a:rPr lang="en-US" smtClean="0"/>
              <a:t>4/15/2018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C69B7-FDAB-4216-BC38-F6A5155A4BC6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B9A92-2DEB-4173-BED5-79AD6E0374FE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8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A1FF8-E2EC-43CF-95CE-58FFC1C1DF52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E6783-F913-40B2-872E-EFE2F4963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3375025"/>
          </a:xfrm>
        </p:spPr>
        <p:txBody>
          <a:bodyPr>
            <a:normAutofit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Part </a:t>
            </a:r>
            <a:r>
              <a:rPr lang="en-US" b="1" smtClean="0"/>
              <a:t>of </a:t>
            </a:r>
            <a:r>
              <a:rPr lang="en-US" b="1" smtClean="0"/>
              <a:t>Speech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</a:t>
            </a:r>
            <a:r>
              <a:rPr lang="en-GB"/>
              <a:t>Semester </a:t>
            </a:r>
            <a:r>
              <a:rPr lang="en-GB" smtClean="0"/>
              <a:t>2</a:t>
            </a:r>
            <a:endParaRPr lang="en-GB" dirty="0"/>
          </a:p>
          <a:p>
            <a:r>
              <a:rPr lang="en-GB" dirty="0"/>
              <a:t>2017 – 2018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63236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61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Interjection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89" y="1600678"/>
            <a:ext cx="7859222" cy="452500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8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Insert suitable Part of Speech where dashes stand: 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7856000" cy="4111025"/>
          </a:xfrm>
        </p:spPr>
      </p:pic>
    </p:spTree>
    <p:extLst>
      <p:ext uri="{BB962C8B-B14F-4D97-AF65-F5344CB8AC3E}">
        <p14:creationId xmlns:p14="http://schemas.microsoft.com/office/powerpoint/2010/main" val="979627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Put the given Adverb in their correct places: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52600"/>
            <a:ext cx="8812184" cy="36395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19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7065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Fill in the blank spaces in the sentences below with “hard” or “hardly "whichever you think correct: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21587"/>
            <a:ext cx="8839200" cy="298861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32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44" y="381000"/>
            <a:ext cx="8229600" cy="1143000"/>
          </a:xfrm>
        </p:spPr>
        <p:txBody>
          <a:bodyPr/>
          <a:lstStyle/>
          <a:p>
            <a:r>
              <a:rPr lang="en-GB" b="1" dirty="0" smtClean="0"/>
              <a:t>Part of Speech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78" y="1295400"/>
            <a:ext cx="7089445" cy="4535610"/>
          </a:xfrm>
        </p:spPr>
      </p:pic>
    </p:spTree>
    <p:extLst>
      <p:ext uri="{BB962C8B-B14F-4D97-AF65-F5344CB8AC3E}">
        <p14:creationId xmlns:p14="http://schemas.microsoft.com/office/powerpoint/2010/main" val="203550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Noun</a:t>
            </a:r>
            <a:endParaRPr lang="en-US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239" y="1676400"/>
            <a:ext cx="9201948" cy="3585374"/>
          </a:xfrm>
        </p:spPr>
      </p:pic>
    </p:spTree>
    <p:extLst>
      <p:ext uri="{BB962C8B-B14F-4D97-AF65-F5344CB8AC3E}">
        <p14:creationId xmlns:p14="http://schemas.microsoft.com/office/powerpoint/2010/main" val="3550507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Pronoun</a:t>
            </a:r>
            <a:endParaRPr lang="en-US" sz="4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6" y="2057400"/>
            <a:ext cx="8954427" cy="25146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44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Adjective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8793734" cy="366160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89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Verb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52600"/>
            <a:ext cx="8672395" cy="2895600"/>
          </a:xfrm>
        </p:spPr>
      </p:pic>
    </p:spTree>
    <p:extLst>
      <p:ext uri="{BB962C8B-B14F-4D97-AF65-F5344CB8AC3E}">
        <p14:creationId xmlns:p14="http://schemas.microsoft.com/office/powerpoint/2010/main" val="285881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Adverb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8097298" cy="4648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27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Preposition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797735" cy="2971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73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Conjunction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8537153" cy="318169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E6783-F913-40B2-872E-EFE2F496302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0"/>
            <a:ext cx="1115291" cy="13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831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110</Words>
  <Application>Microsoft Office PowerPoint</Application>
  <PresentationFormat>On-screen Show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Part of Speech</vt:lpstr>
      <vt:lpstr>Part of Speech</vt:lpstr>
      <vt:lpstr>Noun</vt:lpstr>
      <vt:lpstr>Pronoun</vt:lpstr>
      <vt:lpstr>Adjective</vt:lpstr>
      <vt:lpstr>Verb</vt:lpstr>
      <vt:lpstr>Adverb</vt:lpstr>
      <vt:lpstr>Preposition</vt:lpstr>
      <vt:lpstr>Conjunction</vt:lpstr>
      <vt:lpstr>Interjection</vt:lpstr>
      <vt:lpstr>Insert suitable Part of Speech where dashes stand: </vt:lpstr>
      <vt:lpstr>Put the given Adverb in their correct places:</vt:lpstr>
      <vt:lpstr>Fill in the blank spaces in the sentences below with “hard” or “hardly "whichever you think correct: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20</cp:revision>
  <dcterms:created xsi:type="dcterms:W3CDTF">2018-04-08T06:00:06Z</dcterms:created>
  <dcterms:modified xsi:type="dcterms:W3CDTF">2018-04-15T08:01:21Z</dcterms:modified>
</cp:coreProperties>
</file>