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17D8A-929E-462C-8D41-56019D341BE8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9F9C4-703E-413F-B50B-F420A22F4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B481-C897-4CBC-BEB5-56CDADC39432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94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6F835-8735-4335-8A75-CF4FB109AFFB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65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9FCF-6765-4280-9F49-58815E638D11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1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F62F-6CB7-4BDD-B52B-8CE0B9C2D7D5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8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43345-5EDB-4D02-87BA-BD2600B0041A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43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AFA4F-44A9-4E5F-BF11-C37F98A67D29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9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9EC4C-C08F-4CC9-9C4A-1FCC1F1F4AA6}" type="datetime1">
              <a:rPr lang="en-US" smtClean="0"/>
              <a:t>4/15/2018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20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8A696-6922-4452-BB4C-B862A4B2DA0B}" type="datetime1">
              <a:rPr lang="en-US" smtClean="0"/>
              <a:t>4/15/2018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54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D171-24C1-49A8-A525-F26AF164755D}" type="datetime1">
              <a:rPr lang="en-US" smtClean="0"/>
              <a:t>4/15/2018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2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686D-A71F-42F6-9BD2-6190ECEE9DB5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6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65926-ABDF-4506-A64E-AF1673C7CD69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836A4-AB5D-4060-9360-14610863A5BD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3C036-809A-4E4A-9D7A-CFEE150A89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8001000" cy="3219450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Communication Department Semester </a:t>
            </a:r>
            <a:r>
              <a:rPr lang="en-GB" dirty="0" smtClean="0"/>
              <a:t>2</a:t>
            </a:r>
            <a:endParaRPr lang="en-GB" dirty="0"/>
          </a:p>
          <a:p>
            <a:r>
              <a:rPr lang="en-GB" dirty="0"/>
              <a:t>2017 – 2018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81000"/>
            <a:ext cx="1714500" cy="21336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81200" y="2514600"/>
            <a:ext cx="5257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/>
              <a:t>Describing </a:t>
            </a:r>
            <a:r>
              <a:rPr lang="en-US" sz="4000" b="1" dirty="0" smtClean="0"/>
              <a:t>Shapes – Semiconductor Diode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80503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Study these Shapes Nouns and Adjectives for </a:t>
            </a:r>
            <a:r>
              <a:rPr lang="en-GB" b="1" dirty="0"/>
              <a:t>D</a:t>
            </a:r>
            <a:r>
              <a:rPr lang="en-GB" b="1" dirty="0" smtClean="0"/>
              <a:t>escribing Shapes: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2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482" y="1600200"/>
            <a:ext cx="6207035" cy="4525963"/>
          </a:xfrm>
        </p:spPr>
      </p:pic>
    </p:spTree>
    <p:extLst>
      <p:ext uri="{BB962C8B-B14F-4D97-AF65-F5344CB8AC3E}">
        <p14:creationId xmlns:p14="http://schemas.microsoft.com/office/powerpoint/2010/main" val="4000970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Describe the Following Shapes: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112" y="1295400"/>
            <a:ext cx="6317689" cy="506361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90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Reading Comprehension – Semiconductor Diode 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371600"/>
            <a:ext cx="7588744" cy="499929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419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944562"/>
          </a:xfrm>
        </p:spPr>
        <p:txBody>
          <a:bodyPr/>
          <a:lstStyle/>
          <a:p>
            <a:r>
              <a:rPr lang="en-GB" b="1" dirty="0" smtClean="0"/>
              <a:t>Cont.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19200"/>
            <a:ext cx="7509324" cy="476827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548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Cont.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6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800"/>
            <a:ext cx="8637334" cy="3276845"/>
          </a:xfrm>
        </p:spPr>
      </p:pic>
    </p:spTree>
    <p:extLst>
      <p:ext uri="{BB962C8B-B14F-4D97-AF65-F5344CB8AC3E}">
        <p14:creationId xmlns:p14="http://schemas.microsoft.com/office/powerpoint/2010/main" val="1765315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Cont.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838200"/>
            <a:ext cx="5482273" cy="51816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3C036-809A-4E4A-9D7A-CFEE150A89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96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66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 </vt:lpstr>
      <vt:lpstr>Study these Shapes Nouns and Adjectives for Describing Shapes:</vt:lpstr>
      <vt:lpstr>Describe the Following Shapes:</vt:lpstr>
      <vt:lpstr>Reading Comprehension – Semiconductor Diode </vt:lpstr>
      <vt:lpstr>Cont.</vt:lpstr>
      <vt:lpstr>Cont.</vt:lpstr>
      <vt:lpstr>Cont.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Acronym Computers</dc:creator>
  <cp:lastModifiedBy>Acronym Computers</cp:lastModifiedBy>
  <cp:revision>11</cp:revision>
  <dcterms:created xsi:type="dcterms:W3CDTF">2018-04-08T06:01:07Z</dcterms:created>
  <dcterms:modified xsi:type="dcterms:W3CDTF">2018-04-15T08:17:47Z</dcterms:modified>
</cp:coreProperties>
</file>