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59723-0809-431D-8D0E-9F3694C29AB2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C5583-D85E-49DC-B929-5EC84A9DBA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07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22B9-E646-4504-91C4-DE9B36877FB0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028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7F884-2E88-4EA3-9032-C3A82C1B53D6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50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33639-EA56-4DF9-A751-E02D8DB3BE0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666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CDCE7-B321-498B-BA04-2F5EB641695C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5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C93B-FAFA-4B77-A968-149F1E78DEF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6B4B-C34D-4DE7-8D46-330B47DEFD8D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34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CA370-9B6B-4C0E-8F97-2E93BAD7F62D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3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AA8C-7173-49FE-910D-34B67D3C2361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7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8C96-CFFC-48A4-BC44-F237EBA0538D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70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8D90-CBB3-42C0-88A6-15675EABDBA8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65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E23F-6C05-4EF5-9845-AA3E049767E4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9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ED84D-8CAD-46A9-96D1-21C567DB731E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124D7-E39C-411B-A345-B40F6B9B1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69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3428999"/>
          </a:xfrm>
        </p:spPr>
        <p:txBody>
          <a:bodyPr>
            <a:normAutofit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Definite and Indefinite 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1</a:t>
            </a:r>
          </a:p>
          <a:p>
            <a:r>
              <a:rPr lang="en-GB" dirty="0"/>
              <a:t>2017 – 2018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00" y="457200"/>
            <a:ext cx="1714500" cy="20574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4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Definite and Indefinite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509" y="1600200"/>
            <a:ext cx="6492981" cy="4525963"/>
          </a:xfr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4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299090" cy="464983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0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2" y="1219200"/>
            <a:ext cx="7751020" cy="430200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7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085580"/>
            <a:ext cx="5669564" cy="504058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50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8754536" cy="395325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6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Exercise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143000"/>
            <a:ext cx="5062852" cy="539452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124D7-E39C-411B-A345-B40F6B9B140A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74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47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Definite and Indefinite </vt:lpstr>
      <vt:lpstr>Definite and Indefinite</vt:lpstr>
      <vt:lpstr>Cont.</vt:lpstr>
      <vt:lpstr>Cont.</vt:lpstr>
      <vt:lpstr>Cont.</vt:lpstr>
      <vt:lpstr>Cont. 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16</cp:revision>
  <dcterms:created xsi:type="dcterms:W3CDTF">2018-04-08T05:58:03Z</dcterms:created>
  <dcterms:modified xsi:type="dcterms:W3CDTF">2018-04-08T09:12:04Z</dcterms:modified>
</cp:coreProperties>
</file>