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13B25-319E-4702-9E4A-7CF316BAA436}" type="datetimeFigureOut">
              <a:rPr lang="en-US" smtClean="0"/>
              <a:t>4/15/2018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13FE9-A937-4EC1-97ED-56FA5E3ECE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53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2258F-6A6A-4B97-A2B9-CE32BDE3289C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F089-89F6-4938-A6C8-DADA084F81AE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6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92507-6985-4FB2-88D8-68E51FDE393C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39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E516-AE35-4034-85BD-4463C644480D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18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EF3C-3EED-428D-90A7-FCB13035F99D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95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B257-08E4-4E1B-8E03-9D0DDEE553FC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540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59349-5E99-40AA-911E-7B070508344D}" type="datetime1">
              <a:rPr lang="en-US" smtClean="0"/>
              <a:t>4/15/2018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16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7916-E6A9-4A61-9032-20B5ED09F9D7}" type="datetime1">
              <a:rPr lang="en-US" smtClean="0"/>
              <a:t>4/15/2018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37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D01E4-ED84-490B-8EEB-66B7E723F19F}" type="datetime1">
              <a:rPr lang="en-US" smtClean="0"/>
              <a:t>4/15/2018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083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F25C-7A08-4AFD-939A-D98402585701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76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14DC7-BE0C-4FD3-B734-D78DFD31D428}" type="datetime1">
              <a:rPr lang="en-US" smtClean="0"/>
              <a:t>4/15/2018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862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8F956-16BC-4014-9488-0BD03F46488B}" type="datetime1">
              <a:rPr lang="en-US" smtClean="0"/>
              <a:t>4/15/2018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A811B-EE8F-497E-B173-5C22F5A682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77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8001000" cy="329565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Punctuation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Communication Department Semester </a:t>
            </a:r>
            <a:r>
              <a:rPr lang="en-GB" dirty="0" smtClean="0"/>
              <a:t>2</a:t>
            </a:r>
            <a:endParaRPr lang="en-GB" dirty="0"/>
          </a:p>
          <a:p>
            <a:r>
              <a:rPr lang="en-GB" dirty="0"/>
              <a:t>2017 – 2018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04800"/>
            <a:ext cx="1714500" cy="2133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72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Apostrophes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7841334" cy="408723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58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Full Stop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524000"/>
            <a:ext cx="8634471" cy="33528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67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Commas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8" y="1524000"/>
            <a:ext cx="9094136" cy="371554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304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Cont.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00" y="1066800"/>
            <a:ext cx="6146968" cy="531366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31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Cont.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8335024" cy="372047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29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Cont.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0"/>
            <a:ext cx="8848122" cy="216553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27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Colons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66800"/>
            <a:ext cx="7546208" cy="498743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45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Cont.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43000"/>
            <a:ext cx="8077200" cy="271276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10000"/>
            <a:ext cx="8556675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18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Hyphens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0"/>
            <a:ext cx="8609416" cy="431536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Manar Adnan Nasrat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A811B-EE8F-497E-B173-5C22F5A682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5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61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  Punctuation  </vt:lpstr>
      <vt:lpstr>Full Stop</vt:lpstr>
      <vt:lpstr>Commas</vt:lpstr>
      <vt:lpstr>Cont.</vt:lpstr>
      <vt:lpstr>Cont.</vt:lpstr>
      <vt:lpstr>Cont.</vt:lpstr>
      <vt:lpstr>Colons</vt:lpstr>
      <vt:lpstr>Cont.</vt:lpstr>
      <vt:lpstr>Hyphens</vt:lpstr>
      <vt:lpstr>Apostrophes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Acronym Computers</dc:creator>
  <cp:lastModifiedBy>Acronym Computers</cp:lastModifiedBy>
  <cp:revision>17</cp:revision>
  <dcterms:created xsi:type="dcterms:W3CDTF">2018-04-08T06:00:43Z</dcterms:created>
  <dcterms:modified xsi:type="dcterms:W3CDTF">2018-04-15T08:01:37Z</dcterms:modified>
</cp:coreProperties>
</file>