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44659-3468-474C-BEAD-5DDF571833BB}" type="datetimeFigureOut">
              <a:rPr lang="en-US" smtClean="0"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6DD0E-F7B0-4BA7-B7D3-F3A8F1A47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20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8D3C-960E-4A58-A8B8-0C57A11E88DB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4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6B92D-E7D2-455A-B4FA-885EE33EA99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3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10420-549F-43B6-A0AC-86FEF969099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3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7D9E9-419E-4C1B-AC0C-E0820768B032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3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7E49-53AD-4B17-AE8B-7FD5032FC126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70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72D5-71C6-4A7C-9401-0E2978F6FCE3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5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D0C07-C36A-4D66-87AD-A86AA456F734}" type="datetime1">
              <a:rPr lang="en-US" smtClean="0"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9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3E1C-6835-48CA-85CC-9E230C8BCD77}" type="datetime1">
              <a:rPr lang="en-US" smtClean="0"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26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89C9-EF94-4AD2-9179-1DEDDF93875E}" type="datetime1">
              <a:rPr lang="en-US" smtClean="0"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1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E3B5-E903-43BB-8E24-EAF84ED67E8F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9E09-1FE0-4DC5-B130-D5C51D78C4E3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8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FBC5F-2C71-40DD-A7D2-32C613E7F49E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5B496-91CB-45A2-8D0D-B269295850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2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219451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 Question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0650" y="3810000"/>
            <a:ext cx="6381750" cy="1752600"/>
          </a:xfrm>
        </p:spPr>
        <p:txBody>
          <a:bodyPr>
            <a:normAutofit/>
          </a:bodyPr>
          <a:lstStyle/>
          <a:p>
            <a:r>
              <a:rPr lang="en-GB" dirty="0"/>
              <a:t>Communication Department Semester 1</a:t>
            </a:r>
          </a:p>
          <a:p>
            <a:r>
              <a:rPr lang="en-GB" dirty="0"/>
              <a:t>2017 – 2018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57200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8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WH Question</a:t>
            </a:r>
            <a:endParaRPr lang="en-US" sz="4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085" y="1600200"/>
            <a:ext cx="5611829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0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Cont.</a:t>
            </a:r>
            <a:endParaRPr lang="en-US" sz="40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95400"/>
            <a:ext cx="6172200" cy="48529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86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Exercises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574" y="1143000"/>
            <a:ext cx="5444025" cy="5055166"/>
          </a:xfrm>
        </p:spPr>
      </p:pic>
    </p:spTree>
    <p:extLst>
      <p:ext uri="{BB962C8B-B14F-4D97-AF65-F5344CB8AC3E}">
        <p14:creationId xmlns:p14="http://schemas.microsoft.com/office/powerpoint/2010/main" val="2108416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Exercise Cont.</a:t>
            </a:r>
            <a:endParaRPr lang="en-US" sz="40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0"/>
            <a:ext cx="7088566" cy="398995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6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Match the Words (1-10) from the</a:t>
            </a:r>
            <a:br>
              <a:rPr lang="en-GB" dirty="0" smtClean="0"/>
            </a:br>
            <a:r>
              <a:rPr lang="en-GB" dirty="0" smtClean="0"/>
              <a:t>Discussion to the Definitions (a-j)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5B496-91CB-45A2-8D0D-B2692958503A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1268" cy="1420245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69" y="2514600"/>
            <a:ext cx="8677499" cy="3434297"/>
          </a:xfrm>
        </p:spPr>
      </p:pic>
      <p:sp>
        <p:nvSpPr>
          <p:cNvPr id="10" name="TextBox 9"/>
          <p:cNvSpPr txBox="1"/>
          <p:nvPr/>
        </p:nvSpPr>
        <p:spPr>
          <a:xfrm>
            <a:off x="720437" y="1828800"/>
            <a:ext cx="78096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Unit 8 Monitoring and Control – Cambridge  English for Engineering by </a:t>
            </a:r>
            <a:r>
              <a:rPr lang="en-GB" sz="1600" b="1" dirty="0" smtClean="0"/>
              <a:t>Mark Ibbotson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50642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60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 WH Question </vt:lpstr>
      <vt:lpstr>WH Question</vt:lpstr>
      <vt:lpstr>Cont.</vt:lpstr>
      <vt:lpstr>Exercises</vt:lpstr>
      <vt:lpstr>Exercise Cont.</vt:lpstr>
      <vt:lpstr>Match the Words (1-10) from the Discussion to the Definitions (a-j)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12</cp:revision>
  <dcterms:created xsi:type="dcterms:W3CDTF">2018-04-08T05:56:55Z</dcterms:created>
  <dcterms:modified xsi:type="dcterms:W3CDTF">2018-04-08T07:39:09Z</dcterms:modified>
</cp:coreProperties>
</file>