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57" r:id="rId3"/>
    <p:sldId id="261" r:id="rId4"/>
    <p:sldId id="258" r:id="rId5"/>
    <p:sldId id="259"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C07A0CC-B5CD-4A03-818D-77A86D1448FC}" type="datetimeFigureOut">
              <a:rPr lang="en-US" smtClean="0"/>
              <a:t>4/8/2018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8AE3CE3-608C-4794-B411-1440B85F5A02}" type="slidenum">
              <a:rPr lang="en-US" smtClean="0"/>
              <a:t>‹#›</a:t>
            </a:fld>
            <a:endParaRPr lang="en-US"/>
          </a:p>
        </p:txBody>
      </p:sp>
    </p:spTree>
    <p:extLst>
      <p:ext uri="{BB962C8B-B14F-4D97-AF65-F5344CB8AC3E}">
        <p14:creationId xmlns:p14="http://schemas.microsoft.com/office/powerpoint/2010/main" val="7174739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D8AC3B1-D053-4DD6-9E7F-9F48834A156F}" type="datetime1">
              <a:rPr lang="en-US" smtClean="0"/>
              <a:t>4/8/2018</a:t>
            </a:fld>
            <a:endParaRPr lang="en-US"/>
          </a:p>
        </p:txBody>
      </p:sp>
      <p:sp>
        <p:nvSpPr>
          <p:cNvPr id="5" name="Footer Placeholder 4"/>
          <p:cNvSpPr>
            <a:spLocks noGrp="1"/>
          </p:cNvSpPr>
          <p:nvPr>
            <p:ph type="ftr" sz="quarter" idx="11"/>
          </p:nvPr>
        </p:nvSpPr>
        <p:spPr/>
        <p:txBody>
          <a:bodyPr/>
          <a:lstStyle/>
          <a:p>
            <a:r>
              <a:rPr lang="en-US" smtClean="0"/>
              <a:t>Manar Adnan Nasrat</a:t>
            </a:r>
            <a:endParaRPr lang="en-US"/>
          </a:p>
        </p:txBody>
      </p:sp>
      <p:sp>
        <p:nvSpPr>
          <p:cNvPr id="6" name="Slide Number Placeholder 5"/>
          <p:cNvSpPr>
            <a:spLocks noGrp="1"/>
          </p:cNvSpPr>
          <p:nvPr>
            <p:ph type="sldNum" sz="quarter" idx="12"/>
          </p:nvPr>
        </p:nvSpPr>
        <p:spPr/>
        <p:txBody>
          <a:bodyPr/>
          <a:lstStyle/>
          <a:p>
            <a:fld id="{57780E2E-2320-404B-87D3-77CE2A1157B8}" type="slidenum">
              <a:rPr lang="en-US" smtClean="0"/>
              <a:t>‹#›</a:t>
            </a:fld>
            <a:endParaRPr lang="en-US"/>
          </a:p>
        </p:txBody>
      </p:sp>
    </p:spTree>
    <p:extLst>
      <p:ext uri="{BB962C8B-B14F-4D97-AF65-F5344CB8AC3E}">
        <p14:creationId xmlns:p14="http://schemas.microsoft.com/office/powerpoint/2010/main" val="20405859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0AE1482-C173-4285-8847-B98BCF638E10}" type="datetime1">
              <a:rPr lang="en-US" smtClean="0"/>
              <a:t>4/8/2018</a:t>
            </a:fld>
            <a:endParaRPr lang="en-US"/>
          </a:p>
        </p:txBody>
      </p:sp>
      <p:sp>
        <p:nvSpPr>
          <p:cNvPr id="5" name="Footer Placeholder 4"/>
          <p:cNvSpPr>
            <a:spLocks noGrp="1"/>
          </p:cNvSpPr>
          <p:nvPr>
            <p:ph type="ftr" sz="quarter" idx="11"/>
          </p:nvPr>
        </p:nvSpPr>
        <p:spPr/>
        <p:txBody>
          <a:bodyPr/>
          <a:lstStyle/>
          <a:p>
            <a:r>
              <a:rPr lang="en-US" smtClean="0"/>
              <a:t>Manar Adnan Nasrat</a:t>
            </a:r>
            <a:endParaRPr lang="en-US"/>
          </a:p>
        </p:txBody>
      </p:sp>
      <p:sp>
        <p:nvSpPr>
          <p:cNvPr id="6" name="Slide Number Placeholder 5"/>
          <p:cNvSpPr>
            <a:spLocks noGrp="1"/>
          </p:cNvSpPr>
          <p:nvPr>
            <p:ph type="sldNum" sz="quarter" idx="12"/>
          </p:nvPr>
        </p:nvSpPr>
        <p:spPr/>
        <p:txBody>
          <a:bodyPr/>
          <a:lstStyle/>
          <a:p>
            <a:fld id="{57780E2E-2320-404B-87D3-77CE2A1157B8}" type="slidenum">
              <a:rPr lang="en-US" smtClean="0"/>
              <a:t>‹#›</a:t>
            </a:fld>
            <a:endParaRPr lang="en-US"/>
          </a:p>
        </p:txBody>
      </p:sp>
    </p:spTree>
    <p:extLst>
      <p:ext uri="{BB962C8B-B14F-4D97-AF65-F5344CB8AC3E}">
        <p14:creationId xmlns:p14="http://schemas.microsoft.com/office/powerpoint/2010/main" val="21081251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75F138-B6CE-4A2E-9DEE-54BB3124ABE8}" type="datetime1">
              <a:rPr lang="en-US" smtClean="0"/>
              <a:t>4/8/2018</a:t>
            </a:fld>
            <a:endParaRPr lang="en-US"/>
          </a:p>
        </p:txBody>
      </p:sp>
      <p:sp>
        <p:nvSpPr>
          <p:cNvPr id="5" name="Footer Placeholder 4"/>
          <p:cNvSpPr>
            <a:spLocks noGrp="1"/>
          </p:cNvSpPr>
          <p:nvPr>
            <p:ph type="ftr" sz="quarter" idx="11"/>
          </p:nvPr>
        </p:nvSpPr>
        <p:spPr/>
        <p:txBody>
          <a:bodyPr/>
          <a:lstStyle/>
          <a:p>
            <a:r>
              <a:rPr lang="en-US" smtClean="0"/>
              <a:t>Manar Adnan Nasrat</a:t>
            </a:r>
            <a:endParaRPr lang="en-US"/>
          </a:p>
        </p:txBody>
      </p:sp>
      <p:sp>
        <p:nvSpPr>
          <p:cNvPr id="6" name="Slide Number Placeholder 5"/>
          <p:cNvSpPr>
            <a:spLocks noGrp="1"/>
          </p:cNvSpPr>
          <p:nvPr>
            <p:ph type="sldNum" sz="quarter" idx="12"/>
          </p:nvPr>
        </p:nvSpPr>
        <p:spPr/>
        <p:txBody>
          <a:bodyPr/>
          <a:lstStyle/>
          <a:p>
            <a:fld id="{57780E2E-2320-404B-87D3-77CE2A1157B8}" type="slidenum">
              <a:rPr lang="en-US" smtClean="0"/>
              <a:t>‹#›</a:t>
            </a:fld>
            <a:endParaRPr lang="en-US"/>
          </a:p>
        </p:txBody>
      </p:sp>
    </p:spTree>
    <p:extLst>
      <p:ext uri="{BB962C8B-B14F-4D97-AF65-F5344CB8AC3E}">
        <p14:creationId xmlns:p14="http://schemas.microsoft.com/office/powerpoint/2010/main" val="30835801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503C48E-FA7C-44C4-A155-B5CE17144825}" type="datetime1">
              <a:rPr lang="en-US" smtClean="0"/>
              <a:t>4/8/2018</a:t>
            </a:fld>
            <a:endParaRPr lang="en-US"/>
          </a:p>
        </p:txBody>
      </p:sp>
      <p:sp>
        <p:nvSpPr>
          <p:cNvPr id="5" name="Footer Placeholder 4"/>
          <p:cNvSpPr>
            <a:spLocks noGrp="1"/>
          </p:cNvSpPr>
          <p:nvPr>
            <p:ph type="ftr" sz="quarter" idx="11"/>
          </p:nvPr>
        </p:nvSpPr>
        <p:spPr/>
        <p:txBody>
          <a:bodyPr/>
          <a:lstStyle/>
          <a:p>
            <a:r>
              <a:rPr lang="en-US" smtClean="0"/>
              <a:t>Manar Adnan Nasrat</a:t>
            </a:r>
            <a:endParaRPr lang="en-US"/>
          </a:p>
        </p:txBody>
      </p:sp>
      <p:sp>
        <p:nvSpPr>
          <p:cNvPr id="6" name="Slide Number Placeholder 5"/>
          <p:cNvSpPr>
            <a:spLocks noGrp="1"/>
          </p:cNvSpPr>
          <p:nvPr>
            <p:ph type="sldNum" sz="quarter" idx="12"/>
          </p:nvPr>
        </p:nvSpPr>
        <p:spPr/>
        <p:txBody>
          <a:bodyPr/>
          <a:lstStyle/>
          <a:p>
            <a:fld id="{57780E2E-2320-404B-87D3-77CE2A1157B8}" type="slidenum">
              <a:rPr lang="en-US" smtClean="0"/>
              <a:t>‹#›</a:t>
            </a:fld>
            <a:endParaRPr lang="en-US"/>
          </a:p>
        </p:txBody>
      </p:sp>
    </p:spTree>
    <p:extLst>
      <p:ext uri="{BB962C8B-B14F-4D97-AF65-F5344CB8AC3E}">
        <p14:creationId xmlns:p14="http://schemas.microsoft.com/office/powerpoint/2010/main" val="20874008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62E71AD-E979-46A4-A61F-DFA01CF228EC}" type="datetime1">
              <a:rPr lang="en-US" smtClean="0"/>
              <a:t>4/8/2018</a:t>
            </a:fld>
            <a:endParaRPr lang="en-US"/>
          </a:p>
        </p:txBody>
      </p:sp>
      <p:sp>
        <p:nvSpPr>
          <p:cNvPr id="5" name="Footer Placeholder 4"/>
          <p:cNvSpPr>
            <a:spLocks noGrp="1"/>
          </p:cNvSpPr>
          <p:nvPr>
            <p:ph type="ftr" sz="quarter" idx="11"/>
          </p:nvPr>
        </p:nvSpPr>
        <p:spPr/>
        <p:txBody>
          <a:bodyPr/>
          <a:lstStyle/>
          <a:p>
            <a:r>
              <a:rPr lang="en-US" smtClean="0"/>
              <a:t>Manar Adnan Nasrat</a:t>
            </a:r>
            <a:endParaRPr lang="en-US"/>
          </a:p>
        </p:txBody>
      </p:sp>
      <p:sp>
        <p:nvSpPr>
          <p:cNvPr id="6" name="Slide Number Placeholder 5"/>
          <p:cNvSpPr>
            <a:spLocks noGrp="1"/>
          </p:cNvSpPr>
          <p:nvPr>
            <p:ph type="sldNum" sz="quarter" idx="12"/>
          </p:nvPr>
        </p:nvSpPr>
        <p:spPr/>
        <p:txBody>
          <a:bodyPr/>
          <a:lstStyle/>
          <a:p>
            <a:fld id="{57780E2E-2320-404B-87D3-77CE2A1157B8}" type="slidenum">
              <a:rPr lang="en-US" smtClean="0"/>
              <a:t>‹#›</a:t>
            </a:fld>
            <a:endParaRPr lang="en-US"/>
          </a:p>
        </p:txBody>
      </p:sp>
    </p:spTree>
    <p:extLst>
      <p:ext uri="{BB962C8B-B14F-4D97-AF65-F5344CB8AC3E}">
        <p14:creationId xmlns:p14="http://schemas.microsoft.com/office/powerpoint/2010/main" val="15555828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A9F45E4-6E0C-4269-B236-5A9608DA80DC}" type="datetime1">
              <a:rPr lang="en-US" smtClean="0"/>
              <a:t>4/8/2018</a:t>
            </a:fld>
            <a:endParaRPr lang="en-US"/>
          </a:p>
        </p:txBody>
      </p:sp>
      <p:sp>
        <p:nvSpPr>
          <p:cNvPr id="6" name="Footer Placeholder 5"/>
          <p:cNvSpPr>
            <a:spLocks noGrp="1"/>
          </p:cNvSpPr>
          <p:nvPr>
            <p:ph type="ftr" sz="quarter" idx="11"/>
          </p:nvPr>
        </p:nvSpPr>
        <p:spPr/>
        <p:txBody>
          <a:bodyPr/>
          <a:lstStyle/>
          <a:p>
            <a:r>
              <a:rPr lang="en-US" smtClean="0"/>
              <a:t>Manar Adnan Nasrat</a:t>
            </a:r>
            <a:endParaRPr lang="en-US"/>
          </a:p>
        </p:txBody>
      </p:sp>
      <p:sp>
        <p:nvSpPr>
          <p:cNvPr id="7" name="Slide Number Placeholder 6"/>
          <p:cNvSpPr>
            <a:spLocks noGrp="1"/>
          </p:cNvSpPr>
          <p:nvPr>
            <p:ph type="sldNum" sz="quarter" idx="12"/>
          </p:nvPr>
        </p:nvSpPr>
        <p:spPr/>
        <p:txBody>
          <a:bodyPr/>
          <a:lstStyle/>
          <a:p>
            <a:fld id="{57780E2E-2320-404B-87D3-77CE2A1157B8}" type="slidenum">
              <a:rPr lang="en-US" smtClean="0"/>
              <a:t>‹#›</a:t>
            </a:fld>
            <a:endParaRPr lang="en-US"/>
          </a:p>
        </p:txBody>
      </p:sp>
    </p:spTree>
    <p:extLst>
      <p:ext uri="{BB962C8B-B14F-4D97-AF65-F5344CB8AC3E}">
        <p14:creationId xmlns:p14="http://schemas.microsoft.com/office/powerpoint/2010/main" val="40067963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27B33CB-B3F9-4023-92BE-390CFCAC58D9}" type="datetime1">
              <a:rPr lang="en-US" smtClean="0"/>
              <a:t>4/8/2018</a:t>
            </a:fld>
            <a:endParaRPr lang="en-US"/>
          </a:p>
        </p:txBody>
      </p:sp>
      <p:sp>
        <p:nvSpPr>
          <p:cNvPr id="8" name="Footer Placeholder 7"/>
          <p:cNvSpPr>
            <a:spLocks noGrp="1"/>
          </p:cNvSpPr>
          <p:nvPr>
            <p:ph type="ftr" sz="quarter" idx="11"/>
          </p:nvPr>
        </p:nvSpPr>
        <p:spPr/>
        <p:txBody>
          <a:bodyPr/>
          <a:lstStyle/>
          <a:p>
            <a:r>
              <a:rPr lang="en-US" smtClean="0"/>
              <a:t>Manar Adnan Nasrat</a:t>
            </a:r>
            <a:endParaRPr lang="en-US"/>
          </a:p>
        </p:txBody>
      </p:sp>
      <p:sp>
        <p:nvSpPr>
          <p:cNvPr id="9" name="Slide Number Placeholder 8"/>
          <p:cNvSpPr>
            <a:spLocks noGrp="1"/>
          </p:cNvSpPr>
          <p:nvPr>
            <p:ph type="sldNum" sz="quarter" idx="12"/>
          </p:nvPr>
        </p:nvSpPr>
        <p:spPr/>
        <p:txBody>
          <a:bodyPr/>
          <a:lstStyle/>
          <a:p>
            <a:fld id="{57780E2E-2320-404B-87D3-77CE2A1157B8}" type="slidenum">
              <a:rPr lang="en-US" smtClean="0"/>
              <a:t>‹#›</a:t>
            </a:fld>
            <a:endParaRPr lang="en-US"/>
          </a:p>
        </p:txBody>
      </p:sp>
    </p:spTree>
    <p:extLst>
      <p:ext uri="{BB962C8B-B14F-4D97-AF65-F5344CB8AC3E}">
        <p14:creationId xmlns:p14="http://schemas.microsoft.com/office/powerpoint/2010/main" val="23301890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8E58EA4-092B-44E9-B494-99C85E7D9F8A}" type="datetime1">
              <a:rPr lang="en-US" smtClean="0"/>
              <a:t>4/8/2018</a:t>
            </a:fld>
            <a:endParaRPr lang="en-US"/>
          </a:p>
        </p:txBody>
      </p:sp>
      <p:sp>
        <p:nvSpPr>
          <p:cNvPr id="4" name="Footer Placeholder 3"/>
          <p:cNvSpPr>
            <a:spLocks noGrp="1"/>
          </p:cNvSpPr>
          <p:nvPr>
            <p:ph type="ftr" sz="quarter" idx="11"/>
          </p:nvPr>
        </p:nvSpPr>
        <p:spPr/>
        <p:txBody>
          <a:bodyPr/>
          <a:lstStyle/>
          <a:p>
            <a:r>
              <a:rPr lang="en-US" smtClean="0"/>
              <a:t>Manar Adnan Nasrat</a:t>
            </a:r>
            <a:endParaRPr lang="en-US"/>
          </a:p>
        </p:txBody>
      </p:sp>
      <p:sp>
        <p:nvSpPr>
          <p:cNvPr id="5" name="Slide Number Placeholder 4"/>
          <p:cNvSpPr>
            <a:spLocks noGrp="1"/>
          </p:cNvSpPr>
          <p:nvPr>
            <p:ph type="sldNum" sz="quarter" idx="12"/>
          </p:nvPr>
        </p:nvSpPr>
        <p:spPr/>
        <p:txBody>
          <a:bodyPr/>
          <a:lstStyle/>
          <a:p>
            <a:fld id="{57780E2E-2320-404B-87D3-77CE2A1157B8}" type="slidenum">
              <a:rPr lang="en-US" smtClean="0"/>
              <a:t>‹#›</a:t>
            </a:fld>
            <a:endParaRPr lang="en-US"/>
          </a:p>
        </p:txBody>
      </p:sp>
    </p:spTree>
    <p:extLst>
      <p:ext uri="{BB962C8B-B14F-4D97-AF65-F5344CB8AC3E}">
        <p14:creationId xmlns:p14="http://schemas.microsoft.com/office/powerpoint/2010/main" val="24024629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BE342B5-1CD5-428F-BF00-A0FDEE92DA46}" type="datetime1">
              <a:rPr lang="en-US" smtClean="0"/>
              <a:t>4/8/2018</a:t>
            </a:fld>
            <a:endParaRPr lang="en-US"/>
          </a:p>
        </p:txBody>
      </p:sp>
      <p:sp>
        <p:nvSpPr>
          <p:cNvPr id="3" name="Footer Placeholder 2"/>
          <p:cNvSpPr>
            <a:spLocks noGrp="1"/>
          </p:cNvSpPr>
          <p:nvPr>
            <p:ph type="ftr" sz="quarter" idx="11"/>
          </p:nvPr>
        </p:nvSpPr>
        <p:spPr/>
        <p:txBody>
          <a:bodyPr/>
          <a:lstStyle/>
          <a:p>
            <a:r>
              <a:rPr lang="en-US" smtClean="0"/>
              <a:t>Manar Adnan Nasrat</a:t>
            </a:r>
            <a:endParaRPr lang="en-US"/>
          </a:p>
        </p:txBody>
      </p:sp>
      <p:sp>
        <p:nvSpPr>
          <p:cNvPr id="4" name="Slide Number Placeholder 3"/>
          <p:cNvSpPr>
            <a:spLocks noGrp="1"/>
          </p:cNvSpPr>
          <p:nvPr>
            <p:ph type="sldNum" sz="quarter" idx="12"/>
          </p:nvPr>
        </p:nvSpPr>
        <p:spPr/>
        <p:txBody>
          <a:bodyPr/>
          <a:lstStyle/>
          <a:p>
            <a:fld id="{57780E2E-2320-404B-87D3-77CE2A1157B8}" type="slidenum">
              <a:rPr lang="en-US" smtClean="0"/>
              <a:t>‹#›</a:t>
            </a:fld>
            <a:endParaRPr lang="en-US"/>
          </a:p>
        </p:txBody>
      </p:sp>
    </p:spTree>
    <p:extLst>
      <p:ext uri="{BB962C8B-B14F-4D97-AF65-F5344CB8AC3E}">
        <p14:creationId xmlns:p14="http://schemas.microsoft.com/office/powerpoint/2010/main" val="40674325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7BE7767-D6CF-41E1-89B6-0F6BEAF8A43F}" type="datetime1">
              <a:rPr lang="en-US" smtClean="0"/>
              <a:t>4/8/2018</a:t>
            </a:fld>
            <a:endParaRPr lang="en-US"/>
          </a:p>
        </p:txBody>
      </p:sp>
      <p:sp>
        <p:nvSpPr>
          <p:cNvPr id="6" name="Footer Placeholder 5"/>
          <p:cNvSpPr>
            <a:spLocks noGrp="1"/>
          </p:cNvSpPr>
          <p:nvPr>
            <p:ph type="ftr" sz="quarter" idx="11"/>
          </p:nvPr>
        </p:nvSpPr>
        <p:spPr/>
        <p:txBody>
          <a:bodyPr/>
          <a:lstStyle/>
          <a:p>
            <a:r>
              <a:rPr lang="en-US" smtClean="0"/>
              <a:t>Manar Adnan Nasrat</a:t>
            </a:r>
            <a:endParaRPr lang="en-US"/>
          </a:p>
        </p:txBody>
      </p:sp>
      <p:sp>
        <p:nvSpPr>
          <p:cNvPr id="7" name="Slide Number Placeholder 6"/>
          <p:cNvSpPr>
            <a:spLocks noGrp="1"/>
          </p:cNvSpPr>
          <p:nvPr>
            <p:ph type="sldNum" sz="quarter" idx="12"/>
          </p:nvPr>
        </p:nvSpPr>
        <p:spPr/>
        <p:txBody>
          <a:bodyPr/>
          <a:lstStyle/>
          <a:p>
            <a:fld id="{57780E2E-2320-404B-87D3-77CE2A1157B8}" type="slidenum">
              <a:rPr lang="en-US" smtClean="0"/>
              <a:t>‹#›</a:t>
            </a:fld>
            <a:endParaRPr lang="en-US"/>
          </a:p>
        </p:txBody>
      </p:sp>
    </p:spTree>
    <p:extLst>
      <p:ext uri="{BB962C8B-B14F-4D97-AF65-F5344CB8AC3E}">
        <p14:creationId xmlns:p14="http://schemas.microsoft.com/office/powerpoint/2010/main" val="2480279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EA77CB4-8B16-41A2-A33D-6E1892299B94}" type="datetime1">
              <a:rPr lang="en-US" smtClean="0"/>
              <a:t>4/8/2018</a:t>
            </a:fld>
            <a:endParaRPr lang="en-US"/>
          </a:p>
        </p:txBody>
      </p:sp>
      <p:sp>
        <p:nvSpPr>
          <p:cNvPr id="6" name="Footer Placeholder 5"/>
          <p:cNvSpPr>
            <a:spLocks noGrp="1"/>
          </p:cNvSpPr>
          <p:nvPr>
            <p:ph type="ftr" sz="quarter" idx="11"/>
          </p:nvPr>
        </p:nvSpPr>
        <p:spPr/>
        <p:txBody>
          <a:bodyPr/>
          <a:lstStyle/>
          <a:p>
            <a:r>
              <a:rPr lang="en-US" smtClean="0"/>
              <a:t>Manar Adnan Nasrat</a:t>
            </a:r>
            <a:endParaRPr lang="en-US"/>
          </a:p>
        </p:txBody>
      </p:sp>
      <p:sp>
        <p:nvSpPr>
          <p:cNvPr id="7" name="Slide Number Placeholder 6"/>
          <p:cNvSpPr>
            <a:spLocks noGrp="1"/>
          </p:cNvSpPr>
          <p:nvPr>
            <p:ph type="sldNum" sz="quarter" idx="12"/>
          </p:nvPr>
        </p:nvSpPr>
        <p:spPr/>
        <p:txBody>
          <a:bodyPr/>
          <a:lstStyle/>
          <a:p>
            <a:fld id="{57780E2E-2320-404B-87D3-77CE2A1157B8}" type="slidenum">
              <a:rPr lang="en-US" smtClean="0"/>
              <a:t>‹#›</a:t>
            </a:fld>
            <a:endParaRPr lang="en-US"/>
          </a:p>
        </p:txBody>
      </p:sp>
    </p:spTree>
    <p:extLst>
      <p:ext uri="{BB962C8B-B14F-4D97-AF65-F5344CB8AC3E}">
        <p14:creationId xmlns:p14="http://schemas.microsoft.com/office/powerpoint/2010/main" val="4627846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33E8F9-34C0-4FBF-A6D9-5FE283C04DCE}" type="datetime1">
              <a:rPr lang="en-US" smtClean="0"/>
              <a:t>4/8/2018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Manar Adnan Nasrat</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780E2E-2320-404B-87D3-77CE2A1157B8}" type="slidenum">
              <a:rPr lang="en-US" smtClean="0"/>
              <a:t>‹#›</a:t>
            </a:fld>
            <a:endParaRPr lang="en-US"/>
          </a:p>
        </p:txBody>
      </p:sp>
    </p:spTree>
    <p:extLst>
      <p:ext uri="{BB962C8B-B14F-4D97-AF65-F5344CB8AC3E}">
        <p14:creationId xmlns:p14="http://schemas.microsoft.com/office/powerpoint/2010/main" val="24769810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3.png"/><Relationship Id="rId5" Type="http://schemas.openxmlformats.org/officeDocument/2006/relationships/image" Target="../media/image2.w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85801"/>
            <a:ext cx="7772400" cy="2914650"/>
          </a:xfrm>
        </p:spPr>
        <p:txBody>
          <a:bodyPr>
            <a:normAutofit fontScale="90000"/>
          </a:bodyPr>
          <a:lstStyle/>
          <a:p>
            <a:r>
              <a:rPr lang="en-GB" dirty="0" smtClean="0"/>
              <a:t/>
            </a:r>
            <a:br>
              <a:rPr lang="en-GB" dirty="0" smtClean="0"/>
            </a:br>
            <a:r>
              <a:rPr lang="en-US" dirty="0"/>
              <a:t/>
            </a:r>
            <a:br>
              <a:rPr lang="en-US" dirty="0"/>
            </a:br>
            <a:r>
              <a:rPr lang="en-US" dirty="0" smtClean="0"/>
              <a:t/>
            </a:r>
            <a:br>
              <a:rPr lang="en-US" dirty="0" smtClean="0"/>
            </a:br>
            <a:r>
              <a:rPr lang="en-US" b="1" dirty="0" smtClean="0"/>
              <a:t>Listening + Reading Comprehension</a:t>
            </a:r>
            <a:endParaRPr lang="en-US" b="1" dirty="0"/>
          </a:p>
        </p:txBody>
      </p:sp>
      <p:sp>
        <p:nvSpPr>
          <p:cNvPr id="3" name="Subtitle 2"/>
          <p:cNvSpPr>
            <a:spLocks noGrp="1"/>
          </p:cNvSpPr>
          <p:nvPr>
            <p:ph type="subTitle" idx="1"/>
          </p:nvPr>
        </p:nvSpPr>
        <p:spPr/>
        <p:txBody>
          <a:bodyPr/>
          <a:lstStyle/>
          <a:p>
            <a:r>
              <a:rPr lang="en-GB" dirty="0"/>
              <a:t>Communication Department Semester 1</a:t>
            </a:r>
          </a:p>
          <a:p>
            <a:r>
              <a:rPr lang="en-GB" dirty="0"/>
              <a:t>2017 – 2018 </a:t>
            </a:r>
            <a:endParaRPr lang="en-US" dirty="0"/>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81400" y="381000"/>
            <a:ext cx="1714500" cy="2133600"/>
          </a:xfrm>
          <a:prstGeom prst="rect">
            <a:avLst/>
          </a:prstGeom>
        </p:spPr>
      </p:pic>
      <p:sp>
        <p:nvSpPr>
          <p:cNvPr id="5" name="Footer Placeholder 4"/>
          <p:cNvSpPr>
            <a:spLocks noGrp="1"/>
          </p:cNvSpPr>
          <p:nvPr>
            <p:ph type="ftr" sz="quarter" idx="11"/>
          </p:nvPr>
        </p:nvSpPr>
        <p:spPr/>
        <p:txBody>
          <a:bodyPr/>
          <a:lstStyle/>
          <a:p>
            <a:r>
              <a:rPr lang="en-US" smtClean="0"/>
              <a:t>Manar Adnan Nasrat</a:t>
            </a:r>
            <a:endParaRPr lang="en-US"/>
          </a:p>
        </p:txBody>
      </p:sp>
      <p:sp>
        <p:nvSpPr>
          <p:cNvPr id="6" name="Slide Number Placeholder 5"/>
          <p:cNvSpPr>
            <a:spLocks noGrp="1"/>
          </p:cNvSpPr>
          <p:nvPr>
            <p:ph type="sldNum" sz="quarter" idx="12"/>
          </p:nvPr>
        </p:nvSpPr>
        <p:spPr/>
        <p:txBody>
          <a:bodyPr/>
          <a:lstStyle/>
          <a:p>
            <a:fld id="{57780E2E-2320-404B-87D3-77CE2A1157B8}" type="slidenum">
              <a:rPr lang="en-US" smtClean="0"/>
              <a:t>1</a:t>
            </a:fld>
            <a:endParaRPr lang="en-US"/>
          </a:p>
        </p:txBody>
      </p:sp>
    </p:spTree>
    <p:extLst>
      <p:ext uri="{BB962C8B-B14F-4D97-AF65-F5344CB8AC3E}">
        <p14:creationId xmlns:p14="http://schemas.microsoft.com/office/powerpoint/2010/main" val="1663350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b="1" dirty="0" smtClean="0"/>
              <a:t>Listening to the Engineer </a:t>
            </a:r>
            <a:endParaRPr lang="en-US" sz="4000" b="1" dirty="0"/>
          </a:p>
        </p:txBody>
      </p:sp>
      <p:sp>
        <p:nvSpPr>
          <p:cNvPr id="3" name="Content Placeholder 2"/>
          <p:cNvSpPr>
            <a:spLocks noGrp="1"/>
          </p:cNvSpPr>
          <p:nvPr>
            <p:ph idx="1"/>
          </p:nvPr>
        </p:nvSpPr>
        <p:spPr>
          <a:xfrm>
            <a:off x="457200" y="1378527"/>
            <a:ext cx="8229600" cy="4793673"/>
          </a:xfrm>
        </p:spPr>
        <p:txBody>
          <a:bodyPr/>
          <a:lstStyle/>
          <a:p>
            <a:pPr marL="0" indent="0">
              <a:buNone/>
            </a:pPr>
            <a:r>
              <a:rPr lang="en-GB" dirty="0" smtClean="0"/>
              <a:t>Su, a structural engineer specialising in the design of very tall structure, is giving a talk to a group of engineering students. Listen to the talk. Which of the forces in the box doesn’t she mention?</a:t>
            </a:r>
          </a:p>
          <a:p>
            <a:pPr marL="0" indent="0">
              <a:buNone/>
            </a:pP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41821" y="0"/>
            <a:ext cx="1102179" cy="1371600"/>
          </a:xfrm>
          <a:prstGeom prst="rect">
            <a:avLst/>
          </a:prstGeom>
        </p:spPr>
      </p:pic>
      <p:graphicFrame>
        <p:nvGraphicFramePr>
          <p:cNvPr id="5" name="Object 4"/>
          <p:cNvGraphicFramePr>
            <a:graphicFrameLocks noChangeAspect="1"/>
          </p:cNvGraphicFramePr>
          <p:nvPr>
            <p:extLst>
              <p:ext uri="{D42A27DB-BD31-4B8C-83A1-F6EECF244321}">
                <p14:modId xmlns:p14="http://schemas.microsoft.com/office/powerpoint/2010/main" val="1176099023"/>
              </p:ext>
            </p:extLst>
          </p:nvPr>
        </p:nvGraphicFramePr>
        <p:xfrm>
          <a:off x="4191000" y="5349597"/>
          <a:ext cx="979487" cy="490537"/>
        </p:xfrm>
        <a:graphic>
          <a:graphicData uri="http://schemas.openxmlformats.org/presentationml/2006/ole">
            <mc:AlternateContent xmlns:mc="http://schemas.openxmlformats.org/markup-compatibility/2006">
              <mc:Choice xmlns:v="urn:schemas-microsoft-com:vml" Requires="v">
                <p:oleObj spid="_x0000_s1047" name="Packager Shell Object" showAsIcon="1" r:id="rId4" imgW="979200" imgH="491040" progId="Package">
                  <p:embed/>
                </p:oleObj>
              </mc:Choice>
              <mc:Fallback>
                <p:oleObj name="Packager Shell Object" showAsIcon="1" r:id="rId4" imgW="979200" imgH="491040" progId="Package">
                  <p:embed/>
                  <p:pic>
                    <p:nvPicPr>
                      <p:cNvPr id="0" name=""/>
                      <p:cNvPicPr/>
                      <p:nvPr/>
                    </p:nvPicPr>
                    <p:blipFill>
                      <a:blip r:embed="rId5"/>
                      <a:stretch>
                        <a:fillRect/>
                      </a:stretch>
                    </p:blipFill>
                    <p:spPr>
                      <a:xfrm>
                        <a:off x="4191000" y="5349597"/>
                        <a:ext cx="979487" cy="490537"/>
                      </a:xfrm>
                      <a:prstGeom prst="rect">
                        <a:avLst/>
                      </a:prstGeom>
                    </p:spPr>
                  </p:pic>
                </p:oleObj>
              </mc:Fallback>
            </mc:AlternateContent>
          </a:graphicData>
        </a:graphic>
      </p:graphicFrame>
      <p:sp>
        <p:nvSpPr>
          <p:cNvPr id="6" name="Footer Placeholder 5"/>
          <p:cNvSpPr>
            <a:spLocks noGrp="1"/>
          </p:cNvSpPr>
          <p:nvPr>
            <p:ph type="ftr" sz="quarter" idx="11"/>
          </p:nvPr>
        </p:nvSpPr>
        <p:spPr/>
        <p:txBody>
          <a:bodyPr/>
          <a:lstStyle/>
          <a:p>
            <a:r>
              <a:rPr lang="en-US" smtClean="0"/>
              <a:t>Manar Adnan Nasrat</a:t>
            </a:r>
            <a:endParaRPr lang="en-US"/>
          </a:p>
        </p:txBody>
      </p:sp>
      <p:sp>
        <p:nvSpPr>
          <p:cNvPr id="7" name="Slide Number Placeholder 6"/>
          <p:cNvSpPr>
            <a:spLocks noGrp="1"/>
          </p:cNvSpPr>
          <p:nvPr>
            <p:ph type="sldNum" sz="quarter" idx="12"/>
          </p:nvPr>
        </p:nvSpPr>
        <p:spPr/>
        <p:txBody>
          <a:bodyPr/>
          <a:lstStyle/>
          <a:p>
            <a:fld id="{57780E2E-2320-404B-87D3-77CE2A1157B8}" type="slidenum">
              <a:rPr lang="en-US" smtClean="0"/>
              <a:t>2</a:t>
            </a:fld>
            <a:endParaRPr lang="en-US"/>
          </a:p>
        </p:txBody>
      </p:sp>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6254" y="3886200"/>
            <a:ext cx="8859982" cy="1340372"/>
          </a:xfrm>
          <a:prstGeom prst="rect">
            <a:avLst/>
          </a:prstGeom>
        </p:spPr>
      </p:pic>
      <p:sp>
        <p:nvSpPr>
          <p:cNvPr id="11" name="TextBox 10"/>
          <p:cNvSpPr txBox="1"/>
          <p:nvPr/>
        </p:nvSpPr>
        <p:spPr>
          <a:xfrm>
            <a:off x="685800" y="5410200"/>
            <a:ext cx="3352800" cy="369332"/>
          </a:xfrm>
          <a:prstGeom prst="rect">
            <a:avLst/>
          </a:prstGeom>
          <a:noFill/>
        </p:spPr>
        <p:txBody>
          <a:bodyPr wrap="square" rtlCol="0">
            <a:spAutoFit/>
          </a:bodyPr>
          <a:lstStyle/>
          <a:p>
            <a:r>
              <a:rPr lang="en-GB" b="1" dirty="0" smtClean="0"/>
              <a:t>Click to the Audio </a:t>
            </a:r>
            <a:endParaRPr lang="en-US" b="1" dirty="0"/>
          </a:p>
        </p:txBody>
      </p:sp>
      <p:cxnSp>
        <p:nvCxnSpPr>
          <p:cNvPr id="13" name="Straight Arrow Connector 12"/>
          <p:cNvCxnSpPr/>
          <p:nvPr/>
        </p:nvCxnSpPr>
        <p:spPr>
          <a:xfrm>
            <a:off x="2743200" y="5594866"/>
            <a:ext cx="11430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951716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5821363"/>
          </a:xfrm>
        </p:spPr>
        <p:txBody>
          <a:bodyPr>
            <a:normAutofit/>
          </a:bodyPr>
          <a:lstStyle/>
          <a:p>
            <a:pPr marL="0" indent="0">
              <a:buNone/>
            </a:pPr>
            <a:r>
              <a:rPr lang="en-GB" sz="2000" dirty="0" smtClean="0"/>
              <a:t>With very tall structures. One of the main loads you need to take into consideration clearly. Is the mass of the structure, its weight. Due to gravity, that mass exerts a downward load, which has to be transmitted to the </a:t>
            </a:r>
          </a:p>
          <a:p>
            <a:pPr marL="0" indent="0">
              <a:buNone/>
            </a:pPr>
            <a:r>
              <a:rPr lang="en-GB" sz="2000" dirty="0" smtClean="0"/>
              <a:t>Ground. So that downward force means the structure is in compression, especially near the bottom. Obviously, the closer you are to the bottom, the more compression force the structure is subjected to. But with tall structures, downward load compression the structural elements is only part of the problem. Another major force acting on structure is a wind load, which is a horizontal load exerted by air pressure against one side of the structure. Because the structure is fixed at ground level, and free at the top, that generates bending forces. And when elements, you have opposing forces: Compression at one side, tension at the other. And the ground level, the wind effectively tries to slide the structure along the ground, and the foundation below the ground resist that. The result of that is shear force between the substructure and the superstructure. The wind generate tensile loads on the foundations of tall structure as well as the ground on one side, a bit like a tree being uprooted by the wind. So the foundations need to reply on friction with the ground to resist the pull – out force. </a:t>
            </a:r>
            <a:endParaRPr lang="en-US" sz="2000" dirty="0"/>
          </a:p>
        </p:txBody>
      </p:sp>
      <p:sp>
        <p:nvSpPr>
          <p:cNvPr id="4" name="Footer Placeholder 3"/>
          <p:cNvSpPr>
            <a:spLocks noGrp="1"/>
          </p:cNvSpPr>
          <p:nvPr>
            <p:ph type="ftr" sz="quarter" idx="11"/>
          </p:nvPr>
        </p:nvSpPr>
        <p:spPr/>
        <p:txBody>
          <a:bodyPr/>
          <a:lstStyle/>
          <a:p>
            <a:r>
              <a:rPr lang="en-US" smtClean="0"/>
              <a:t>Manar Adnan Nasrat</a:t>
            </a:r>
            <a:endParaRPr lang="en-US"/>
          </a:p>
        </p:txBody>
      </p:sp>
      <p:sp>
        <p:nvSpPr>
          <p:cNvPr id="5" name="Slide Number Placeholder 4"/>
          <p:cNvSpPr>
            <a:spLocks noGrp="1"/>
          </p:cNvSpPr>
          <p:nvPr>
            <p:ph type="sldNum" sz="quarter" idx="12"/>
          </p:nvPr>
        </p:nvSpPr>
        <p:spPr/>
        <p:txBody>
          <a:bodyPr/>
          <a:lstStyle/>
          <a:p>
            <a:fld id="{57780E2E-2320-404B-87D3-77CE2A1157B8}" type="slidenum">
              <a:rPr lang="en-US" smtClean="0"/>
              <a:t>3</a:t>
            </a:fld>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41821" y="0"/>
            <a:ext cx="1102179" cy="1371600"/>
          </a:xfrm>
          <a:prstGeom prst="rect">
            <a:avLst/>
          </a:prstGeom>
        </p:spPr>
      </p:pic>
    </p:spTree>
    <p:extLst>
      <p:ext uri="{BB962C8B-B14F-4D97-AF65-F5344CB8AC3E}">
        <p14:creationId xmlns:p14="http://schemas.microsoft.com/office/powerpoint/2010/main" val="5446702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sz="4000" b="1" dirty="0" smtClean="0"/>
              <a:t>Label the Diagrams Using the</a:t>
            </a:r>
            <a:br>
              <a:rPr lang="en-GB" sz="4000" b="1" dirty="0" smtClean="0"/>
            </a:br>
            <a:r>
              <a:rPr lang="en-GB" sz="4000" b="1" dirty="0" smtClean="0"/>
              <a:t> Force in the Box</a:t>
            </a:r>
            <a:endParaRPr lang="en-US" sz="4000" b="1" dirty="0"/>
          </a:p>
        </p:txBody>
      </p:sp>
      <p:sp>
        <p:nvSpPr>
          <p:cNvPr id="4" name="Footer Placeholder 3"/>
          <p:cNvSpPr>
            <a:spLocks noGrp="1"/>
          </p:cNvSpPr>
          <p:nvPr>
            <p:ph type="ftr" sz="quarter" idx="11"/>
          </p:nvPr>
        </p:nvSpPr>
        <p:spPr/>
        <p:txBody>
          <a:bodyPr/>
          <a:lstStyle/>
          <a:p>
            <a:r>
              <a:rPr lang="en-US" smtClean="0"/>
              <a:t>Manar Adnan Nasrat</a:t>
            </a:r>
            <a:endParaRPr lang="en-US"/>
          </a:p>
        </p:txBody>
      </p:sp>
      <p:sp>
        <p:nvSpPr>
          <p:cNvPr id="5" name="Slide Number Placeholder 4"/>
          <p:cNvSpPr>
            <a:spLocks noGrp="1"/>
          </p:cNvSpPr>
          <p:nvPr>
            <p:ph type="sldNum" sz="quarter" idx="12"/>
          </p:nvPr>
        </p:nvSpPr>
        <p:spPr/>
        <p:txBody>
          <a:bodyPr/>
          <a:lstStyle/>
          <a:p>
            <a:fld id="{57780E2E-2320-404B-87D3-77CE2A1157B8}" type="slidenum">
              <a:rPr lang="en-US" smtClean="0"/>
              <a:t>4</a:t>
            </a:fld>
            <a:endParaRPr lang="en-US"/>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600200"/>
            <a:ext cx="8229600" cy="1206334"/>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9200" y="3276600"/>
            <a:ext cx="6477000" cy="2420539"/>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41821" y="0"/>
            <a:ext cx="1102179" cy="1371600"/>
          </a:xfrm>
          <a:prstGeom prst="rect">
            <a:avLst/>
          </a:prstGeom>
        </p:spPr>
      </p:pic>
    </p:spTree>
    <p:extLst>
      <p:ext uri="{BB962C8B-B14F-4D97-AF65-F5344CB8AC3E}">
        <p14:creationId xmlns:p14="http://schemas.microsoft.com/office/powerpoint/2010/main" val="1780124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z="4000" b="1" dirty="0" smtClean="0"/>
              <a:t>Read the </a:t>
            </a:r>
            <a:r>
              <a:rPr lang="en-GB" sz="4000" b="1" dirty="0"/>
              <a:t>F</a:t>
            </a:r>
            <a:r>
              <a:rPr lang="en-GB" sz="4000" b="1" dirty="0" smtClean="0"/>
              <a:t>ollowing Article. What </a:t>
            </a:r>
            <a:br>
              <a:rPr lang="en-GB" sz="4000" b="1" dirty="0" smtClean="0"/>
            </a:br>
            <a:r>
              <a:rPr lang="en-GB" sz="4000" b="1" dirty="0" smtClean="0"/>
              <a:t>is a Solar tower and how does it use? </a:t>
            </a:r>
            <a:endParaRPr lang="en-US" sz="4000" b="1" dirty="0"/>
          </a:p>
        </p:txBody>
      </p:sp>
      <p:pic>
        <p:nvPicPr>
          <p:cNvPr id="7" name="Content Placeholder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724070" y="1600200"/>
            <a:ext cx="5695859" cy="4525963"/>
          </a:xfrm>
        </p:spPr>
      </p:pic>
      <p:sp>
        <p:nvSpPr>
          <p:cNvPr id="4" name="Footer Placeholder 3"/>
          <p:cNvSpPr>
            <a:spLocks noGrp="1"/>
          </p:cNvSpPr>
          <p:nvPr>
            <p:ph type="ftr" sz="quarter" idx="11"/>
          </p:nvPr>
        </p:nvSpPr>
        <p:spPr/>
        <p:txBody>
          <a:bodyPr/>
          <a:lstStyle/>
          <a:p>
            <a:r>
              <a:rPr lang="en-US" smtClean="0"/>
              <a:t>Manar Adnan Nasrat</a:t>
            </a:r>
            <a:endParaRPr lang="en-US"/>
          </a:p>
        </p:txBody>
      </p:sp>
      <p:sp>
        <p:nvSpPr>
          <p:cNvPr id="5" name="Slide Number Placeholder 4"/>
          <p:cNvSpPr>
            <a:spLocks noGrp="1"/>
          </p:cNvSpPr>
          <p:nvPr>
            <p:ph type="sldNum" sz="quarter" idx="12"/>
          </p:nvPr>
        </p:nvSpPr>
        <p:spPr/>
        <p:txBody>
          <a:bodyPr/>
          <a:lstStyle/>
          <a:p>
            <a:fld id="{57780E2E-2320-404B-87D3-77CE2A1157B8}" type="slidenum">
              <a:rPr lang="en-US" smtClean="0"/>
              <a:t>5</a:t>
            </a:fld>
            <a:endParaRPr 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03053" y="0"/>
            <a:ext cx="1040947" cy="1295400"/>
          </a:xfrm>
          <a:prstGeom prst="rect">
            <a:avLst/>
          </a:prstGeom>
        </p:spPr>
      </p:pic>
    </p:spTree>
    <p:extLst>
      <p:ext uri="{BB962C8B-B14F-4D97-AF65-F5344CB8AC3E}">
        <p14:creationId xmlns:p14="http://schemas.microsoft.com/office/powerpoint/2010/main" val="11407386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TotalTime>
  <Words>345</Words>
  <Application>Microsoft Office PowerPoint</Application>
  <PresentationFormat>On-screen Show (4:3)</PresentationFormat>
  <Paragraphs>20</Paragraphs>
  <Slides>5</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7" baseType="lpstr">
      <vt:lpstr>Office Theme</vt:lpstr>
      <vt:lpstr>Package</vt:lpstr>
      <vt:lpstr>   Listening + Reading Comprehension</vt:lpstr>
      <vt:lpstr>Listening to the Engineer </vt:lpstr>
      <vt:lpstr>PowerPoint Presentation</vt:lpstr>
      <vt:lpstr>Label the Diagrams Using the  Force in the Box</vt:lpstr>
      <vt:lpstr>Read the Following Article. What  is a Solar tower and how does it use?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Acronym Computers</dc:creator>
  <cp:lastModifiedBy>Acronym Computers</cp:lastModifiedBy>
  <cp:revision>18</cp:revision>
  <dcterms:created xsi:type="dcterms:W3CDTF">2018-04-08T05:57:44Z</dcterms:created>
  <dcterms:modified xsi:type="dcterms:W3CDTF">2018-04-08T08:40:17Z</dcterms:modified>
</cp:coreProperties>
</file>