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BF47F3-CB3E-4661-A355-3261322EAB2D}" type="datetimeFigureOut">
              <a:rPr lang="en-US" smtClean="0"/>
              <a:t>4/8/2018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047F8-59D1-4A2B-834A-4E6BDBBE1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53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FCD25-CD9E-4F83-B38E-75F72A136F77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345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C04DB-59EA-467E-8F54-075C5BCD383C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78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F3F3-9F68-4FF8-9838-AECB6C192935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4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C972-3CD1-4084-B82C-A92D93E59752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29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7B9AA-96ED-4BC6-B591-33E0D496DFA5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24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0C815-85F5-44F8-AA64-F3578AC48F36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585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18B56-F783-4E82-A53B-3FA58D3A0470}" type="datetime1">
              <a:rPr lang="en-US" smtClean="0"/>
              <a:t>4/8/2018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5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DFD2-0E55-455C-99CB-DA26BA499742}" type="datetime1">
              <a:rPr lang="en-US" smtClean="0"/>
              <a:t>4/8/2018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6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B8E49-88A0-45BC-9B90-48B9294E794B}" type="datetime1">
              <a:rPr lang="en-US" smtClean="0"/>
              <a:t>4/8/2018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67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125E-F54E-4222-BCDA-13D09E9C505B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689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E081-4EFB-474F-849A-0DF7FC652DF8}" type="datetime1">
              <a:rPr lang="en-US" smtClean="0"/>
              <a:t>4/8/2018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86F4F-4B84-407D-B319-8E38290FE20F}" type="datetime1">
              <a:rPr lang="en-US" smtClean="0"/>
              <a:t>4/8/2018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EC45F-D038-4EF3-A526-1590A7166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91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8229600" cy="1066800"/>
          </a:xfrm>
        </p:spPr>
        <p:txBody>
          <a:bodyPr>
            <a:normAutofit/>
          </a:bodyPr>
          <a:lstStyle/>
          <a:p>
            <a:r>
              <a:rPr lang="en-GB" b="1" dirty="0" smtClean="0"/>
              <a:t>Prepositions </a:t>
            </a:r>
            <a:r>
              <a:rPr lang="en-GB" b="1" dirty="0"/>
              <a:t>+ Circuit Elements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Communication Department </a:t>
            </a:r>
            <a:r>
              <a:rPr lang="en-GB" dirty="0" smtClean="0"/>
              <a:t>Semester 1</a:t>
            </a:r>
          </a:p>
          <a:p>
            <a:r>
              <a:rPr lang="en-GB" dirty="0" smtClean="0"/>
              <a:t>2017 – 2018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Lecturer: </a:t>
            </a:r>
            <a:r>
              <a:rPr lang="en-US" dirty="0" err="1" smtClean="0"/>
              <a:t>Manar</a:t>
            </a:r>
            <a:r>
              <a:rPr lang="en-US" dirty="0" smtClean="0"/>
              <a:t> Adnan </a:t>
            </a:r>
            <a:r>
              <a:rPr lang="en-US" dirty="0" err="1" smtClean="0"/>
              <a:t>Nasrat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457200"/>
            <a:ext cx="17145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916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Preposition </a:t>
            </a:r>
            <a:endParaRPr lang="en-US" sz="40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25" y="2177256"/>
            <a:ext cx="6000750" cy="337185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2</a:t>
            </a:fld>
            <a:endParaRPr lang="en-US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0"/>
            <a:ext cx="1066799" cy="132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374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Preposition of Time and Place</a:t>
            </a:r>
            <a:endParaRPr lang="en-US" sz="40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08967"/>
            <a:ext cx="8229600" cy="390842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3</a:t>
            </a:fld>
            <a:endParaRPr lang="en-US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319" y="27709"/>
            <a:ext cx="1018680" cy="1267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157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Exercise </a:t>
            </a:r>
            <a:endParaRPr lang="en-US" sz="40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312" y="1695941"/>
            <a:ext cx="5563376" cy="433448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4</a:t>
            </a:fld>
            <a:endParaRPr lang="en-US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589" y="0"/>
            <a:ext cx="116341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874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Circuit Elements</a:t>
            </a:r>
            <a:endParaRPr lang="en-US" sz="40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0"/>
            <a:ext cx="1142999" cy="1422399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5</a:t>
            </a:fld>
            <a:endParaRPr lang="en-US"/>
          </a:p>
        </p:txBody>
      </p:sp>
      <p:pic>
        <p:nvPicPr>
          <p:cNvPr id="1026" name="Picture 2" descr="C:\Users\Acronym Computers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199" y="914400"/>
            <a:ext cx="5794677" cy="500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039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Circuit Elements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6</a:t>
            </a:fld>
            <a:endParaRPr lang="en-US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660" y="0"/>
            <a:ext cx="1408339" cy="1752600"/>
          </a:xfr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674" y="-13855"/>
            <a:ext cx="1174544" cy="1461655"/>
          </a:xfrm>
          <a:prstGeom prst="rect">
            <a:avLst/>
          </a:prstGeom>
        </p:spPr>
      </p:pic>
      <p:pic>
        <p:nvPicPr>
          <p:cNvPr id="8" name="Content Placeholder 7" descr="C:\Users\Acronym Computers\Desktop\2.pn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018724"/>
            <a:ext cx="3706723" cy="1114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Users\Acronym Computers\Desktop\3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89406"/>
            <a:ext cx="4994275" cy="4024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8059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C45F-D038-4EF3-A526-1590A7166D1E}" type="slidenum">
              <a:rPr lang="en-US" smtClean="0"/>
              <a:t>7</a:t>
            </a:fld>
            <a:endParaRPr lang="en-US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674" y="-13855"/>
            <a:ext cx="1174544" cy="1461655"/>
          </a:xfrm>
          <a:prstGeom prst="rect">
            <a:avLst/>
          </a:prstGeom>
        </p:spPr>
      </p:pic>
      <p:pic>
        <p:nvPicPr>
          <p:cNvPr id="7" name="Content Placeholder 6" descr="C:\Users\Acronym Computers\Desktop\5.pn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219200"/>
            <a:ext cx="5097936" cy="3020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Acronym Computers\Desktop\6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056178"/>
            <a:ext cx="5181600" cy="1392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3390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53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Prepositions + Circuit Elements</vt:lpstr>
      <vt:lpstr>Preposition </vt:lpstr>
      <vt:lpstr>Preposition of Time and Place</vt:lpstr>
      <vt:lpstr>Exercise </vt:lpstr>
      <vt:lpstr>Circuit Elements</vt:lpstr>
      <vt:lpstr>Circuit Elements</vt:lpstr>
      <vt:lpstr>Exercise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Acronym Computers</dc:creator>
  <cp:lastModifiedBy>Acronym Computers</cp:lastModifiedBy>
  <cp:revision>12</cp:revision>
  <dcterms:created xsi:type="dcterms:W3CDTF">2018-04-08T05:54:29Z</dcterms:created>
  <dcterms:modified xsi:type="dcterms:W3CDTF">2018-04-08T06:36:35Z</dcterms:modified>
</cp:coreProperties>
</file>