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2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542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39472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892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16196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2995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330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632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05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03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18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191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670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584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44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66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D2AB0D-5D80-497C-A13F-F041F4E4F4CC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B0358DE-D2AE-4482-AA8E-2CBCAA2A97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98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0227" y="0"/>
            <a:ext cx="9144000" cy="2387600"/>
          </a:xfrm>
        </p:spPr>
        <p:txBody>
          <a:bodyPr>
            <a:normAutofit/>
          </a:bodyPr>
          <a:lstStyle/>
          <a:p>
            <a:r>
              <a:rPr lang="ar-IQ" sz="3200" b="1" dirty="0" smtClean="0"/>
              <a:t>                 آثار فقدان الجنسية الجماعية 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248" y="2865058"/>
            <a:ext cx="9144000" cy="2962535"/>
          </a:xfrm>
        </p:spPr>
        <p:txBody>
          <a:bodyPr>
            <a:normAutofit/>
          </a:bodyPr>
          <a:lstStyle/>
          <a:p>
            <a:pPr algn="r"/>
            <a:r>
              <a:rPr lang="ar-IQ" sz="2400" b="1" dirty="0"/>
              <a:t>قد تتأثرعائلة فاقد الجنسية تبعاً لفقدانه لجنسيته في بعض التشريعات</a:t>
            </a:r>
            <a:r>
              <a:rPr lang="ar-IQ" sz="2400" b="1" dirty="0" smtClean="0"/>
              <a:t>.</a:t>
            </a:r>
          </a:p>
          <a:p>
            <a:pPr algn="r"/>
            <a:endParaRPr lang="ar-IQ" sz="2400" b="1" dirty="0"/>
          </a:p>
          <a:p>
            <a:pPr algn="r"/>
            <a:r>
              <a:rPr lang="ar-IQ" sz="2400" b="1" dirty="0" smtClean="0"/>
              <a:t>ويمكن </a:t>
            </a:r>
            <a:r>
              <a:rPr lang="ar-IQ" sz="2400" b="1" dirty="0"/>
              <a:t>أن </a:t>
            </a:r>
            <a:r>
              <a:rPr lang="ar-IQ" sz="2400" b="1" dirty="0" smtClean="0"/>
              <a:t>تتعدى تلك الآثار الى كلٍ من الزوجة والابناء البالغين وغير البالغين.</a:t>
            </a:r>
            <a:endParaRPr lang="en-US" sz="2400" b="1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77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86603" y="266597"/>
            <a:ext cx="9580728" cy="62889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الآثار الجماعية لفقدان الجنسية</a:t>
            </a: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الزوجة :</a:t>
            </a: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لا </a:t>
            </a: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تتأثر جنسية الزوجة بفقدان الزوج لجنسيته وتبقى محتفظة بجنسيتها مالم ترغب في فقدان جنسيتها بالتخلّي عنها هي بشكلٍ مستقل.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الأبناء البالغين</a:t>
            </a: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:</a:t>
            </a: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لايتأثر </a:t>
            </a: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الأبناء البالغين بفقدان الأب لجنسيته ويمكنه أن يتقدم بطلب لفقدان الجنسية إذا مارغب في ذلك.</a:t>
            </a:r>
            <a:endParaRPr lang="en-US" sz="2400" b="1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الأبناء غير البالغين: </a:t>
            </a:r>
            <a:endParaRPr lang="ar-IQ" sz="2400" b="1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457200" marR="0" algn="r">
              <a:lnSpc>
                <a:spcPct val="150000"/>
              </a:lnSpc>
              <a:spcBef>
                <a:spcPts val="0"/>
              </a:spcBef>
              <a:spcAft>
                <a:spcPts val="800"/>
              </a:spcAft>
            </a:pPr>
            <a:r>
              <a:rPr lang="ar-IQ" sz="2400" b="1" dirty="0" smtClean="0">
                <a:latin typeface="Calibri" panose="020F0502020204030204" pitchFamily="34" charset="0"/>
                <a:ea typeface="Calibri" panose="020F0502020204030204" pitchFamily="34" charset="0"/>
              </a:rPr>
              <a:t>ويتأثرالأبناءغيرالبالغين </a:t>
            </a:r>
            <a:r>
              <a:rPr lang="ar-IQ" sz="2400" b="1" dirty="0">
                <a:latin typeface="Calibri" panose="020F0502020204030204" pitchFamily="34" charset="0"/>
                <a:ea typeface="Calibri" panose="020F0502020204030204" pitchFamily="34" charset="0"/>
              </a:rPr>
              <a:t>بفقدان الأب لجنسيته لأنهم مرتبطين به ولهم عليه حق الأشراف والتوجيه لحين بلوغهم سن الرّشد.</a:t>
            </a:r>
            <a:endParaRPr lang="en-US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51748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98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Tahoma</vt:lpstr>
      <vt:lpstr>Trebuchet MS</vt:lpstr>
      <vt:lpstr>Wingdings 3</vt:lpstr>
      <vt:lpstr>Facet</vt:lpstr>
      <vt:lpstr>                 آثار فقدان الجنسية الجماعية 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آثار فقدان الجنسية الجماعية </dc:title>
  <dc:creator>Microsoft account</dc:creator>
  <cp:lastModifiedBy>Microsoft account</cp:lastModifiedBy>
  <cp:revision>2</cp:revision>
  <dcterms:created xsi:type="dcterms:W3CDTF">2024-03-25T22:39:51Z</dcterms:created>
  <dcterms:modified xsi:type="dcterms:W3CDTF">2024-03-25T22:51:42Z</dcterms:modified>
</cp:coreProperties>
</file>