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30A1-57FE-4329-9E73-2B06F89FBDAB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121A5-AD7C-463C-A7FD-F39CE8929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55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30A1-57FE-4329-9E73-2B06F89FBDAB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121A5-AD7C-463C-A7FD-F39CE8929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74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30A1-57FE-4329-9E73-2B06F89FBDAB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121A5-AD7C-463C-A7FD-F39CE8929305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195547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30A1-57FE-4329-9E73-2B06F89FBDAB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121A5-AD7C-463C-A7FD-F39CE8929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4164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30A1-57FE-4329-9E73-2B06F89FBDAB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121A5-AD7C-463C-A7FD-F39CE8929305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901636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30A1-57FE-4329-9E73-2B06F89FBDAB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121A5-AD7C-463C-A7FD-F39CE8929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452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30A1-57FE-4329-9E73-2B06F89FBDAB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121A5-AD7C-463C-A7FD-F39CE8929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0600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30A1-57FE-4329-9E73-2B06F89FBDAB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121A5-AD7C-463C-A7FD-F39CE8929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679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30A1-57FE-4329-9E73-2B06F89FBDAB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121A5-AD7C-463C-A7FD-F39CE8929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461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30A1-57FE-4329-9E73-2B06F89FBDAB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121A5-AD7C-463C-A7FD-F39CE8929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418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30A1-57FE-4329-9E73-2B06F89FBDAB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121A5-AD7C-463C-A7FD-F39CE8929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84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30A1-57FE-4329-9E73-2B06F89FBDAB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121A5-AD7C-463C-A7FD-F39CE8929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916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30A1-57FE-4329-9E73-2B06F89FBDAB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121A5-AD7C-463C-A7FD-F39CE8929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937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30A1-57FE-4329-9E73-2B06F89FBDAB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121A5-AD7C-463C-A7FD-F39CE8929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775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30A1-57FE-4329-9E73-2B06F89FBDAB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121A5-AD7C-463C-A7FD-F39CE8929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125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30A1-57FE-4329-9E73-2B06F89FBDAB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121A5-AD7C-463C-A7FD-F39CE8929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616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130A1-57FE-4329-9E73-2B06F89FBDAB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63121A5-AD7C-463C-A7FD-F39CE8929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114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5999" y="1421896"/>
            <a:ext cx="7766936" cy="1646302"/>
          </a:xfrm>
        </p:spPr>
        <p:txBody>
          <a:bodyPr/>
          <a:lstStyle/>
          <a:p>
            <a:r>
              <a:rPr lang="ar-IQ" sz="3200" dirty="0" smtClean="0"/>
              <a:t>                    فقدان الجنسية 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5999" y="3573161"/>
            <a:ext cx="7766936" cy="1096899"/>
          </a:xfrm>
        </p:spPr>
        <p:txBody>
          <a:bodyPr/>
          <a:lstStyle/>
          <a:p>
            <a:pPr algn="r"/>
            <a:r>
              <a:rPr lang="ar-IQ" sz="2400" b="1" dirty="0"/>
              <a:t>وهو زوال الجنسية عن الحياة القانونية للشخص بعد </a:t>
            </a:r>
            <a:endParaRPr lang="ar-IQ" sz="2400" b="1" dirty="0" smtClean="0"/>
          </a:p>
          <a:p>
            <a:pPr algn="r"/>
            <a:r>
              <a:rPr lang="ar-IQ" sz="2400" b="1" dirty="0" smtClean="0"/>
              <a:t>تمتّعه </a:t>
            </a:r>
            <a:r>
              <a:rPr lang="ar-IQ" sz="2400" b="1" dirty="0"/>
              <a:t>بها لمدة من الزمن لأسباب ارادية أو لاإرادية.</a:t>
            </a:r>
            <a:endParaRPr lang="en-US" sz="2400" b="1" dirty="0"/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838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2956" y="794308"/>
            <a:ext cx="9812739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algn="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ar-IQ" sz="24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الفقدان الإرادي: </a:t>
            </a:r>
          </a:p>
          <a:p>
            <a:pPr marL="457200" marR="0" algn="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ar-IQ" sz="24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وهو زوال الجنسية عن الشخص بفعل إرادته, وبناءاً على طلبه بالتخلّي عن الجنسية,رغبةً في إكتساب جنسية أخرى في دولةٍ لاتسمح بإزدواج الجنسية.</a:t>
            </a:r>
          </a:p>
          <a:p>
            <a:pPr marL="457200" marR="0" algn="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endParaRPr lang="ar-IQ" sz="2400" b="1" dirty="0" smtClean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r"/>
            <a:r>
              <a:rPr lang="ar-IQ" sz="2400" b="1" dirty="0"/>
              <a:t>الفقدان اللاأرادي</a:t>
            </a:r>
            <a:r>
              <a:rPr lang="ar-IQ" sz="2400" b="1" dirty="0" smtClean="0"/>
              <a:t>:</a:t>
            </a:r>
          </a:p>
          <a:p>
            <a:pPr algn="r"/>
            <a:endParaRPr lang="en-US" sz="2400" b="1" dirty="0"/>
          </a:p>
          <a:p>
            <a:pPr algn="r"/>
            <a:r>
              <a:rPr lang="ar-IQ" sz="2400" b="1" dirty="0"/>
              <a:t>هو زوال الجنسية عن حياة الشخص بفعل خارج عن إرادته وفي أكثر الأحيان يأتي هذا الفقدان بقرار إداري يفضي الى تجريد الشخص من جنسيته.</a:t>
            </a:r>
            <a:endParaRPr lang="en-US" sz="2400" b="1" dirty="0"/>
          </a:p>
          <a:p>
            <a:pPr marL="457200" marR="0" algn="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endParaRPr lang="en-US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10408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</TotalTime>
  <Words>76</Words>
  <Application>Microsoft Office PowerPoint</Application>
  <PresentationFormat>Widescreen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Tahoma</vt:lpstr>
      <vt:lpstr>Trebuchet MS</vt:lpstr>
      <vt:lpstr>Wingdings 3</vt:lpstr>
      <vt:lpstr>Facet</vt:lpstr>
      <vt:lpstr>                    فقدان الجنسية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فقدان الجنسية </dc:title>
  <dc:creator>Microsoft account</dc:creator>
  <cp:lastModifiedBy>Microsoft account</cp:lastModifiedBy>
  <cp:revision>2</cp:revision>
  <dcterms:created xsi:type="dcterms:W3CDTF">2024-03-25T22:14:09Z</dcterms:created>
  <dcterms:modified xsi:type="dcterms:W3CDTF">2024-03-25T22:23:26Z</dcterms:modified>
</cp:coreProperties>
</file>