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521CC4-E02B-4FA5-AF61-01C21F031ABA}" type="datetimeFigureOut">
              <a:rPr lang="en-US" smtClean="0"/>
              <a:t>3/26/2024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1FA92F-EA99-45AB-9A0B-B313D8AEFD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7228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521CC4-E02B-4FA5-AF61-01C21F031ABA}" type="datetimeFigureOut">
              <a:rPr lang="en-US" smtClean="0"/>
              <a:t>3/26/2024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1FA92F-EA99-45AB-9A0B-B313D8AEFD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49467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521CC4-E02B-4FA5-AF61-01C21F031ABA}" type="datetimeFigureOut">
              <a:rPr lang="en-US" smtClean="0"/>
              <a:t>3/26/2024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1FA92F-EA99-45AB-9A0B-B313D8AEFD87}" type="slidenum">
              <a:rPr lang="en-US" smtClean="0"/>
              <a:t>‹#›</a:t>
            </a:fld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65156427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521CC4-E02B-4FA5-AF61-01C21F031ABA}" type="datetimeFigureOut">
              <a:rPr lang="en-US" smtClean="0"/>
              <a:t>3/26/2024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1FA92F-EA99-45AB-9A0B-B313D8AEFD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400606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521CC4-E02B-4FA5-AF61-01C21F031ABA}" type="datetimeFigureOut">
              <a:rPr lang="en-US" smtClean="0"/>
              <a:t>3/26/2024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1FA92F-EA99-45AB-9A0B-B313D8AEFD87}" type="slidenum">
              <a:rPr lang="en-US" smtClean="0"/>
              <a:t>‹#›</a:t>
            </a:fld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25145586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521CC4-E02B-4FA5-AF61-01C21F031ABA}" type="datetimeFigureOut">
              <a:rPr lang="en-US" smtClean="0"/>
              <a:t>3/26/2024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1FA92F-EA99-45AB-9A0B-B313D8AEFD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202857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521CC4-E02B-4FA5-AF61-01C21F031ABA}" type="datetimeFigureOut">
              <a:rPr lang="en-US" smtClean="0"/>
              <a:t>3/26/2024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1FA92F-EA99-45AB-9A0B-B313D8AEFD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955169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521CC4-E02B-4FA5-AF61-01C21F031ABA}" type="datetimeFigureOut">
              <a:rPr lang="en-US" smtClean="0"/>
              <a:t>3/26/2024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1FA92F-EA99-45AB-9A0B-B313D8AEFD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6683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521CC4-E02B-4FA5-AF61-01C21F031ABA}" type="datetimeFigureOut">
              <a:rPr lang="en-US" smtClean="0"/>
              <a:t>3/26/2024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1FA92F-EA99-45AB-9A0B-B313D8AEFD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01435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521CC4-E02B-4FA5-AF61-01C21F031ABA}" type="datetimeFigureOut">
              <a:rPr lang="en-US" smtClean="0"/>
              <a:t>3/26/2024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1FA92F-EA99-45AB-9A0B-B313D8AEFD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60689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521CC4-E02B-4FA5-AF61-01C21F031ABA}" type="datetimeFigureOut">
              <a:rPr lang="en-US" smtClean="0"/>
              <a:t>3/26/2024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1FA92F-EA99-45AB-9A0B-B313D8AEFD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15374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521CC4-E02B-4FA5-AF61-01C21F031ABA}" type="datetimeFigureOut">
              <a:rPr lang="en-US" smtClean="0"/>
              <a:t>3/26/2024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1FA92F-EA99-45AB-9A0B-B313D8AEFD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32504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521CC4-E02B-4FA5-AF61-01C21F031ABA}" type="datetimeFigureOut">
              <a:rPr lang="en-US" smtClean="0"/>
              <a:t>3/26/2024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1FA92F-EA99-45AB-9A0B-B313D8AEFD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5416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521CC4-E02B-4FA5-AF61-01C21F031ABA}" type="datetimeFigureOut">
              <a:rPr lang="en-US" smtClean="0"/>
              <a:t>3/26/2024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1FA92F-EA99-45AB-9A0B-B313D8AEFD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6545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521CC4-E02B-4FA5-AF61-01C21F031ABA}" type="datetimeFigureOut">
              <a:rPr lang="en-US" smtClean="0"/>
              <a:t>3/26/2024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1FA92F-EA99-45AB-9A0B-B313D8AEFD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84043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521CC4-E02B-4FA5-AF61-01C21F031ABA}" type="datetimeFigureOut">
              <a:rPr lang="en-US" smtClean="0"/>
              <a:t>3/26/2024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1FA92F-EA99-45AB-9A0B-B313D8AEFD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72648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521CC4-E02B-4FA5-AF61-01C21F031ABA}" type="datetimeFigureOut">
              <a:rPr lang="en-US" smtClean="0"/>
              <a:t>3/26/2024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E21FA92F-EA99-45AB-9A0B-B313D8AEFD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61108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09684" y="-1375176"/>
            <a:ext cx="9157647" cy="2387600"/>
          </a:xfrm>
        </p:spPr>
        <p:txBody>
          <a:bodyPr>
            <a:normAutofit/>
          </a:bodyPr>
          <a:lstStyle/>
          <a:p>
            <a:r>
              <a:rPr lang="ar-IQ" sz="3200" dirty="0" smtClean="0"/>
              <a:t>                  آثار فقدان الجنسية الفردية </a:t>
            </a:r>
            <a:endParaRPr lang="en-US" sz="3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09683" y="1421855"/>
            <a:ext cx="8789157" cy="4255613"/>
          </a:xfrm>
        </p:spPr>
        <p:txBody>
          <a:bodyPr>
            <a:normAutofit/>
          </a:bodyPr>
          <a:lstStyle/>
          <a:p>
            <a:pPr algn="r"/>
            <a:r>
              <a:rPr lang="ar-IQ" sz="2600" b="1" dirty="0"/>
              <a:t>هنالك مجموعة من الآثار الفردية التي تترتب على من فقد جنسيته وهي كمايلي:</a:t>
            </a:r>
            <a:endParaRPr lang="en-US" sz="2600" b="1" dirty="0"/>
          </a:p>
          <a:p>
            <a:pPr algn="r"/>
            <a:r>
              <a:rPr lang="ar-IQ" sz="2600" b="1" dirty="0"/>
              <a:t>1- يُعامل معاملة الأجنبي في إنتقاله وحركته عِبرالحدود,فيخضع للإجراءات الخاصة بدخول </a:t>
            </a:r>
            <a:r>
              <a:rPr lang="ar-IQ" sz="2600" b="1" dirty="0" smtClean="0"/>
              <a:t>الأجنبي</a:t>
            </a:r>
          </a:p>
          <a:p>
            <a:pPr algn="r"/>
            <a:r>
              <a:rPr lang="ar-IQ" sz="2600" b="1" dirty="0" smtClean="0"/>
              <a:t> </a:t>
            </a:r>
            <a:r>
              <a:rPr lang="ar-IQ" sz="2600" b="1" dirty="0"/>
              <a:t>وخروجه وإقامته,ويخضع لإجراءات منح سمة الدخول والإذن بالإقامة</a:t>
            </a:r>
            <a:r>
              <a:rPr lang="ar-IQ" sz="2600" b="1" dirty="0" smtClean="0"/>
              <a:t>. </a:t>
            </a:r>
          </a:p>
          <a:p>
            <a:pPr algn="r"/>
            <a:r>
              <a:rPr lang="ar-IQ" sz="2600" b="1" dirty="0"/>
              <a:t>2-اذا كان يملك عقاراً قبل الفقدان فسيتم بيعه رضاءاً أو قضاءاً خلال مدة سنة من تأريخ الفقدان.</a:t>
            </a:r>
            <a:endParaRPr lang="en-US" sz="2600" b="1" dirty="0"/>
          </a:p>
          <a:p>
            <a:pPr algn="r"/>
            <a:r>
              <a:rPr lang="ar-IQ" dirty="0" smtClean="0"/>
              <a:t>                                </a:t>
            </a:r>
            <a:endParaRPr lang="en-US" dirty="0"/>
          </a:p>
          <a:p>
            <a:pPr algn="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18003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ar-IQ" sz="3200" dirty="0" smtClean="0"/>
              <a:t>تتمة آثار فقدان الجنسية الفردية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587383"/>
            <a:ext cx="8596668" cy="4431280"/>
          </a:xfrm>
        </p:spPr>
        <p:txBody>
          <a:bodyPr>
            <a:normAutofit fontScale="85000" lnSpcReduction="10000"/>
          </a:bodyPr>
          <a:lstStyle/>
          <a:p>
            <a:pPr marL="0" indent="0" algn="r" rtl="1">
              <a:buNone/>
            </a:pPr>
            <a:r>
              <a:rPr lang="ar-IQ" sz="2400" b="1" dirty="0" smtClean="0"/>
              <a:t>3-واذا </a:t>
            </a:r>
            <a:r>
              <a:rPr lang="ar-IQ" sz="2400" b="1" dirty="0"/>
              <a:t>كان موظفاً فيتم إنهاء خدماته واذا كان متقاعداً يتم ايقاف صرف </a:t>
            </a:r>
            <a:endParaRPr lang="ar-IQ" sz="2400" b="1" dirty="0" smtClean="0"/>
          </a:p>
          <a:p>
            <a:pPr marL="0" indent="0" algn="r" rtl="1">
              <a:buNone/>
            </a:pPr>
            <a:r>
              <a:rPr lang="ar-IQ" sz="2400" b="1" dirty="0" smtClean="0"/>
              <a:t>مستحقاته </a:t>
            </a:r>
            <a:r>
              <a:rPr lang="ar-IQ" sz="2400" b="1" dirty="0"/>
              <a:t>لأنه فقد شرط </a:t>
            </a:r>
            <a:r>
              <a:rPr lang="ar-IQ" sz="2400" b="1" dirty="0" smtClean="0"/>
              <a:t>من</a:t>
            </a:r>
          </a:p>
          <a:p>
            <a:pPr marL="0" indent="0" algn="r" rtl="1">
              <a:buNone/>
            </a:pPr>
            <a:r>
              <a:rPr lang="ar-IQ" sz="2400" b="1" dirty="0" smtClean="0"/>
              <a:t> </a:t>
            </a:r>
            <a:r>
              <a:rPr lang="ar-IQ" sz="2400" b="1" dirty="0"/>
              <a:t>شروط الوظيفة العامة وهو المواطنة.ولايجوز له العمل الا بعد أخذ موافقة وزارة العمل والشؤون </a:t>
            </a:r>
            <a:endParaRPr lang="ar-IQ" sz="2400" b="1" dirty="0" smtClean="0"/>
          </a:p>
          <a:p>
            <a:pPr marL="0" indent="0" algn="r" rtl="1">
              <a:buNone/>
            </a:pPr>
            <a:r>
              <a:rPr lang="ar-IQ" sz="2400" b="1" dirty="0" smtClean="0"/>
              <a:t>الإجتماعية.</a:t>
            </a:r>
          </a:p>
          <a:p>
            <a:pPr marL="0" indent="0" algn="r" rtl="1">
              <a:buNone/>
            </a:pPr>
            <a:r>
              <a:rPr lang="ar-IQ" sz="2400" b="1" dirty="0"/>
              <a:t>4</a:t>
            </a:r>
            <a:r>
              <a:rPr lang="ar-IQ" sz="2400" b="1" dirty="0" smtClean="0"/>
              <a:t>-يتم </a:t>
            </a:r>
            <a:r>
              <a:rPr lang="ar-IQ" sz="2400" b="1" dirty="0"/>
              <a:t>ترقين قيده من سجل الأحوال المدنية وتُسحب منه الجنسية كوثيقة</a:t>
            </a:r>
            <a:r>
              <a:rPr lang="ar-IQ" sz="2400" b="1" dirty="0" smtClean="0"/>
              <a:t>.</a:t>
            </a:r>
          </a:p>
          <a:p>
            <a:pPr marL="0" indent="0" algn="r" rtl="1">
              <a:buNone/>
            </a:pPr>
            <a:endParaRPr lang="en-US" sz="2400" b="1" dirty="0"/>
          </a:p>
          <a:p>
            <a:pPr marL="0" indent="0" algn="r">
              <a:buNone/>
            </a:pPr>
            <a:r>
              <a:rPr lang="ar-IQ" sz="2400" b="1" dirty="0"/>
              <a:t>5-ويمكن للدولة التي فقد جنسيتها تسليمه عن أي جريمة لدولة أخرى عند وجود اتفاقية دولية بينهما </a:t>
            </a:r>
            <a:endParaRPr lang="ar-IQ" sz="2400" b="1" dirty="0" smtClean="0"/>
          </a:p>
          <a:p>
            <a:pPr marL="0" indent="0" algn="r">
              <a:buNone/>
            </a:pPr>
            <a:r>
              <a:rPr lang="ar-IQ" sz="2400" b="1" dirty="0" smtClean="0"/>
              <a:t>لتسليم </a:t>
            </a:r>
            <a:r>
              <a:rPr lang="ar-IQ" sz="2400" b="1" dirty="0"/>
              <a:t>المجرمين.كما يمكنها طرده وإبعاده اذا ماأخلّ بقواعد إقامة الأجانب.</a:t>
            </a:r>
            <a:endParaRPr lang="en-US" sz="2400" b="1" dirty="0"/>
          </a:p>
          <a:p>
            <a:pPr marL="0" indent="0" algn="r">
              <a:buNone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63598088"/>
      </p:ext>
    </p:extLst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25</TotalTime>
  <Words>138</Words>
  <Application>Microsoft Office PowerPoint</Application>
  <PresentationFormat>Widescreen</PresentationFormat>
  <Paragraphs>15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Tahoma</vt:lpstr>
      <vt:lpstr>Trebuchet MS</vt:lpstr>
      <vt:lpstr>Wingdings 3</vt:lpstr>
      <vt:lpstr>Facet</vt:lpstr>
      <vt:lpstr>                  آثار فقدان الجنسية الفردية </vt:lpstr>
      <vt:lpstr>تتمة آثار فقدان الجنسية الفردية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آثار فقدان الجنسية الفردية</dc:title>
  <dc:creator>Microsoft account</dc:creator>
  <cp:lastModifiedBy>Microsoft account</cp:lastModifiedBy>
  <cp:revision>2</cp:revision>
  <dcterms:created xsi:type="dcterms:W3CDTF">2024-03-25T22:13:54Z</dcterms:created>
  <dcterms:modified xsi:type="dcterms:W3CDTF">2024-03-25T22:38:57Z</dcterms:modified>
</cp:coreProperties>
</file>