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00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8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109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84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4009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11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3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9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75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0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3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5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8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703AD-0B53-4D0C-9673-3868EBF071F1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42FB28D-E6BE-4BDD-AE34-6FD97DB9E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0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589" y="1380952"/>
            <a:ext cx="7766936" cy="1646302"/>
          </a:xfrm>
        </p:spPr>
        <p:txBody>
          <a:bodyPr>
            <a:normAutofit/>
          </a:bodyPr>
          <a:lstStyle/>
          <a:p>
            <a:r>
              <a:rPr lang="ar-IQ" sz="2400" b="1" dirty="0" smtClean="0"/>
              <a:t>أسس تعيين جنسية الشخص الطبيعي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3419" y="4023537"/>
            <a:ext cx="7766936" cy="2363615"/>
          </a:xfrm>
        </p:spPr>
        <p:txBody>
          <a:bodyPr>
            <a:noAutofit/>
          </a:bodyPr>
          <a:lstStyle/>
          <a:p>
            <a:pPr algn="r"/>
            <a:r>
              <a:rPr lang="ar-IQ" sz="2400" b="1" dirty="0"/>
              <a:t>هنالك ثلاثة أنواع من الجنسية</a:t>
            </a:r>
            <a:endParaRPr lang="en-US" sz="2400" b="1" dirty="0"/>
          </a:p>
          <a:p>
            <a:r>
              <a:rPr lang="ar-IQ" sz="2400" b="1" dirty="0" smtClean="0"/>
              <a:t>اولاً</a:t>
            </a:r>
            <a:r>
              <a:rPr lang="ar-IQ" sz="2400" b="1" dirty="0"/>
              <a:t>: </a:t>
            </a:r>
            <a:r>
              <a:rPr lang="ar-IQ" sz="2400" b="1" dirty="0" smtClean="0"/>
              <a:t>جنسية التأسيس.</a:t>
            </a:r>
          </a:p>
          <a:p>
            <a:r>
              <a:rPr lang="ar-IQ" sz="2400" b="1" dirty="0" smtClean="0"/>
              <a:t>ثانياً: </a:t>
            </a:r>
            <a:r>
              <a:rPr lang="ar-IQ" sz="2400" b="1" dirty="0"/>
              <a:t>الجنسية </a:t>
            </a:r>
            <a:r>
              <a:rPr lang="ar-IQ" sz="2400" b="1" dirty="0" smtClean="0"/>
              <a:t>الأصلية.</a:t>
            </a:r>
            <a:endParaRPr lang="en-US" sz="2400" b="1" dirty="0"/>
          </a:p>
          <a:p>
            <a:pPr algn="r"/>
            <a:r>
              <a:rPr lang="ar-IQ" sz="2400" b="1" dirty="0" smtClean="0"/>
              <a:t>ثالثاً: الجنسية المكتسبة.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73399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2400" b="1" dirty="0" smtClean="0"/>
              <a:t>جنسية التأسيس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ar-IQ" sz="2400" b="1" dirty="0" smtClean="0"/>
              <a:t>وهي </a:t>
            </a:r>
            <a:r>
              <a:rPr lang="ar-IQ" sz="2400" b="1" dirty="0"/>
              <a:t>الجنسية التي تُفرض أو تُختارعند تأسيس الدولة أوعند تبدُّل السيادة في الإقليم.وهي تختلف من دولةٍ لأخرى.</a:t>
            </a:r>
            <a:endParaRPr lang="en-US" sz="2400" b="1" dirty="0"/>
          </a:p>
          <a:p>
            <a:pPr marL="0" indent="0" algn="r">
              <a:buNone/>
            </a:pPr>
            <a:endParaRPr lang="ar-IQ" dirty="0" smtClean="0"/>
          </a:p>
          <a:p>
            <a:pPr marL="0" indent="0" algn="r">
              <a:buNone/>
            </a:pPr>
            <a:r>
              <a:rPr lang="ar-IQ" sz="2400" b="1" dirty="0"/>
              <a:t>أسس فرض جنسية التأسيس العراقية:</a:t>
            </a:r>
            <a:endParaRPr lang="en-US" sz="2400" b="1" dirty="0"/>
          </a:p>
          <a:p>
            <a:pPr marL="0" indent="0" algn="r">
              <a:buNone/>
            </a:pPr>
            <a:r>
              <a:rPr lang="ar-IQ" sz="2400" b="1" dirty="0"/>
              <a:t>1-فرض الجنسية بحكم القانون على أساس سكنى العثماني في العراق عادةً.</a:t>
            </a:r>
            <a:endParaRPr lang="en-US" sz="2400" b="1" dirty="0"/>
          </a:p>
          <a:p>
            <a:pPr marL="0" indent="0" algn="r">
              <a:buNone/>
            </a:pPr>
            <a:r>
              <a:rPr lang="ar-IQ" sz="2400" b="1" dirty="0"/>
              <a:t>2-فرض الجنسية بحكم القانون على أساس توظف العثماني في العراق.</a:t>
            </a:r>
            <a:endParaRPr lang="en-US" sz="2400" b="1" dirty="0"/>
          </a:p>
          <a:p>
            <a:pPr marL="0" indent="0" algn="r">
              <a:buNone/>
            </a:pPr>
            <a:r>
              <a:rPr lang="ar-IQ" sz="2400" b="1" dirty="0"/>
              <a:t>3-إختيار جنسية التأسيس بسبب الولادة في العراق.</a:t>
            </a:r>
            <a:endParaRPr lang="en-US" sz="2400" b="1" dirty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40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2400" b="1" dirty="0" smtClean="0"/>
              <a:t>الجنسية الأصلية   </a:t>
            </a:r>
            <a:r>
              <a:rPr lang="ar-IQ" sz="2400" dirty="0" smtClean="0"/>
              <a:t>                             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37481"/>
            <a:ext cx="8596668" cy="5145206"/>
          </a:xfrm>
        </p:spPr>
        <p:txBody>
          <a:bodyPr>
            <a:normAutofit fontScale="32500" lnSpcReduction="20000"/>
          </a:bodyPr>
          <a:lstStyle/>
          <a:p>
            <a:pPr marL="0" indent="0" algn="r">
              <a:lnSpc>
                <a:spcPct val="220000"/>
              </a:lnSpc>
              <a:buNone/>
            </a:pPr>
            <a:r>
              <a:rPr lang="ar-IQ" sz="5500" b="1" dirty="0" smtClean="0"/>
              <a:t>وهي </a:t>
            </a:r>
            <a:r>
              <a:rPr lang="ar-IQ" sz="5500" b="1" dirty="0"/>
              <a:t>الجنسية التي تثبت للشخص فور ميلاده حكماً بسبب أصله العائلي على أساس حق الدم أو على </a:t>
            </a:r>
            <a:r>
              <a:rPr lang="ar-IQ" sz="5500" b="1" dirty="0" smtClean="0"/>
              <a:t>أساس </a:t>
            </a:r>
            <a:r>
              <a:rPr lang="ar-IQ" sz="5500" b="1" dirty="0"/>
              <a:t>حق الإقليم أو على أساس الحقين معاً. وتسمى جنسية الميلاد, لأن عناصر ثبوتها تكتمل فور الميلاد وتفرض على الشخص بحكم القانون دون حاجة الى أي إجراءٍ آخر</a:t>
            </a:r>
            <a:r>
              <a:rPr lang="ar-IQ" sz="5500" b="1" dirty="0" smtClean="0"/>
              <a:t>.</a:t>
            </a:r>
          </a:p>
          <a:p>
            <a:pPr marL="0" indent="0" algn="r">
              <a:buNone/>
            </a:pPr>
            <a:endParaRPr lang="en-US" sz="6200" b="1" dirty="0"/>
          </a:p>
          <a:p>
            <a:pPr marL="0" indent="0" algn="r">
              <a:buNone/>
            </a:pPr>
            <a:r>
              <a:rPr lang="ar-IQ" sz="6200" b="1" dirty="0" smtClean="0"/>
              <a:t>أسس فرض الجنسية الأصلية في العراق:</a:t>
            </a:r>
          </a:p>
          <a:p>
            <a:pPr marL="0" indent="0" algn="r">
              <a:buNone/>
            </a:pPr>
            <a:endParaRPr lang="ar-IQ" sz="6200" b="1" dirty="0" smtClean="0"/>
          </a:p>
          <a:p>
            <a:pPr marL="0" indent="0" algn="r" rtl="1">
              <a:buNone/>
            </a:pPr>
            <a:r>
              <a:rPr lang="ar-IQ" sz="6200" b="1" dirty="0"/>
              <a:t>1-فرض الجنسية </a:t>
            </a:r>
            <a:r>
              <a:rPr lang="ar-IQ" sz="6200" b="1" dirty="0" smtClean="0"/>
              <a:t>بحكم </a:t>
            </a:r>
            <a:r>
              <a:rPr lang="ar-IQ" sz="6200" b="1" dirty="0"/>
              <a:t>القانون بسبب تبدل السيادة في الإقليم.</a:t>
            </a:r>
            <a:endParaRPr lang="en-US" sz="6200" b="1" dirty="0"/>
          </a:p>
          <a:p>
            <a:pPr marL="0" indent="0" algn="r">
              <a:buNone/>
            </a:pPr>
            <a:r>
              <a:rPr lang="ar-IQ" sz="6200" b="1" dirty="0"/>
              <a:t>2-فرض الجنسية بحكم القانون على أساس حق الدم وحده (الأساس العائلي).</a:t>
            </a:r>
            <a:endParaRPr lang="en-US" sz="6200" b="1" dirty="0"/>
          </a:p>
          <a:p>
            <a:pPr marL="0" indent="0" algn="r">
              <a:buNone/>
            </a:pPr>
            <a:r>
              <a:rPr lang="ar-IQ" sz="6200" b="1" dirty="0"/>
              <a:t>3-فرض الجنسية على أساس حق الإقليم وحده (الأساس الجغرافي).</a:t>
            </a:r>
            <a:endParaRPr lang="en-US" sz="6200" b="1" dirty="0"/>
          </a:p>
          <a:p>
            <a:pPr algn="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656665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173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Tahoma</vt:lpstr>
      <vt:lpstr>Trebuchet MS</vt:lpstr>
      <vt:lpstr>Wingdings 3</vt:lpstr>
      <vt:lpstr>Facet</vt:lpstr>
      <vt:lpstr>أسس تعيين جنسية الشخص الطبيعي</vt:lpstr>
      <vt:lpstr>جنسية التأسيس</vt:lpstr>
      <vt:lpstr>الجنسية الأصلية                            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أسس تعيين جنسية الشخص الطبيعي</dc:title>
  <dc:creator>Microsoft account</dc:creator>
  <cp:lastModifiedBy>Microsoft account</cp:lastModifiedBy>
  <cp:revision>3</cp:revision>
  <dcterms:created xsi:type="dcterms:W3CDTF">2024-03-22T21:50:19Z</dcterms:created>
  <dcterms:modified xsi:type="dcterms:W3CDTF">2024-03-22T22:22:01Z</dcterms:modified>
</cp:coreProperties>
</file>