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428BC-BBAF-46E8-B51E-42B0103D8AA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E2B6B-53FC-4016-9953-104563968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416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428BC-BBAF-46E8-B51E-42B0103D8AA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E2B6B-53FC-4016-9953-104563968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150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428BC-BBAF-46E8-B51E-42B0103D8AA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E2B6B-53FC-4016-9953-104563968E1A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6197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428BC-BBAF-46E8-B51E-42B0103D8AA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E2B6B-53FC-4016-9953-104563968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3289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428BC-BBAF-46E8-B51E-42B0103D8AA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E2B6B-53FC-4016-9953-104563968E1A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6212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428BC-BBAF-46E8-B51E-42B0103D8AA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E2B6B-53FC-4016-9953-104563968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2432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428BC-BBAF-46E8-B51E-42B0103D8AA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E2B6B-53FC-4016-9953-104563968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2984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428BC-BBAF-46E8-B51E-42B0103D8AA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E2B6B-53FC-4016-9953-104563968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61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428BC-BBAF-46E8-B51E-42B0103D8AA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E2B6B-53FC-4016-9953-104563968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5947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428BC-BBAF-46E8-B51E-42B0103D8AA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E2B6B-53FC-4016-9953-104563968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151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428BC-BBAF-46E8-B51E-42B0103D8AA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E2B6B-53FC-4016-9953-104563968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943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428BC-BBAF-46E8-B51E-42B0103D8AA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E2B6B-53FC-4016-9953-104563968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686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428BC-BBAF-46E8-B51E-42B0103D8AA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E2B6B-53FC-4016-9953-104563968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845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428BC-BBAF-46E8-B51E-42B0103D8AA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E2B6B-53FC-4016-9953-104563968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097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428BC-BBAF-46E8-B51E-42B0103D8AA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E2B6B-53FC-4016-9953-104563968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733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428BC-BBAF-46E8-B51E-42B0103D8AA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E2B6B-53FC-4016-9953-104563968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0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428BC-BBAF-46E8-B51E-42B0103D8AA4}" type="datetimeFigureOut">
              <a:rPr lang="en-US" smtClean="0"/>
              <a:t>3/23/2024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64E2B6B-53FC-4016-9953-104563968E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83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1692322"/>
            <a:ext cx="7766936" cy="1282890"/>
          </a:xfrm>
        </p:spPr>
        <p:txBody>
          <a:bodyPr/>
          <a:lstStyle/>
          <a:p>
            <a:r>
              <a:rPr lang="ar-IQ" dirty="0" smtClean="0"/>
              <a:t>            الجنسية </a:t>
            </a:r>
            <a:r>
              <a:rPr lang="ar-IQ" sz="2400" dirty="0" smtClean="0"/>
              <a:t>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r>
              <a:rPr lang="ar-IQ" sz="2800" b="1" dirty="0" smtClean="0"/>
              <a:t>التعريف بالجنسية</a:t>
            </a:r>
          </a:p>
          <a:p>
            <a:pPr algn="r"/>
            <a:endParaRPr lang="ar-IQ" sz="2800" b="1" dirty="0"/>
          </a:p>
          <a:p>
            <a:pPr algn="r"/>
            <a:r>
              <a:rPr lang="ar-IQ" sz="2800" b="1" dirty="0" smtClean="0"/>
              <a:t>رابطة </a:t>
            </a:r>
            <a:r>
              <a:rPr lang="ar-IQ" sz="2800" b="1" dirty="0"/>
              <a:t>قانونية سياسية تربط بين الفرد والدولة وتترتب عليها حقوق والتزامات متبادلة </a:t>
            </a:r>
            <a:r>
              <a:rPr lang="ar-IQ" sz="2800" b="1" dirty="0" smtClean="0"/>
              <a:t>بينهما.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3295933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36896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ar-IQ" sz="2400" b="1" dirty="0" smtClean="0"/>
              <a:t>اركان الجنسية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endParaRPr lang="ar-IQ" dirty="0" smtClean="0"/>
          </a:p>
          <a:p>
            <a:pPr algn="r"/>
            <a:endParaRPr lang="ar-IQ" b="1" dirty="0"/>
          </a:p>
          <a:p>
            <a:pPr algn="r"/>
            <a:r>
              <a:rPr lang="ar-IQ" sz="2400" b="1" dirty="0" smtClean="0"/>
              <a:t>تتجلى أركان الجنسية في</a:t>
            </a:r>
            <a:endParaRPr lang="ar-IQ" sz="2400" b="1" dirty="0" smtClean="0"/>
          </a:p>
          <a:p>
            <a:pPr algn="r"/>
            <a:endParaRPr lang="ar-IQ" dirty="0" smtClean="0"/>
          </a:p>
          <a:p>
            <a:pPr algn="r"/>
            <a:r>
              <a:rPr lang="ar-IQ" sz="2400" b="1" dirty="0"/>
              <a:t>1-دولة.       </a:t>
            </a:r>
            <a:r>
              <a:rPr lang="ar-IQ" sz="2400" b="1" dirty="0" smtClean="0"/>
              <a:t>  </a:t>
            </a:r>
            <a:r>
              <a:rPr lang="ar-IQ" sz="2400" b="1" dirty="0"/>
              <a:t>2- شخص.        </a:t>
            </a:r>
            <a:r>
              <a:rPr lang="ar-IQ" sz="2400" b="1" dirty="0" smtClean="0"/>
              <a:t>   </a:t>
            </a:r>
            <a:r>
              <a:rPr lang="ar-IQ" sz="2400" b="1" dirty="0"/>
              <a:t>3-رابطة قانونية سياسية.</a:t>
            </a:r>
            <a:endParaRPr lang="en-US" sz="2400" b="1" dirty="0"/>
          </a:p>
          <a:p>
            <a:pPr algn="r"/>
            <a:r>
              <a:rPr lang="ar-IQ" dirty="0" smtClean="0"/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396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IQ" sz="2400" b="1" dirty="0" smtClean="0"/>
              <a:t>أساس الجنسية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78425"/>
            <a:ext cx="8596668" cy="4662938"/>
          </a:xfrm>
        </p:spPr>
        <p:txBody>
          <a:bodyPr/>
          <a:lstStyle/>
          <a:p>
            <a:pPr marL="0" indent="0" algn="r">
              <a:buNone/>
            </a:pPr>
            <a:endParaRPr lang="ar-IQ" b="1" dirty="0" smtClean="0"/>
          </a:p>
          <a:p>
            <a:pPr marL="0" indent="0" algn="r">
              <a:buNone/>
            </a:pPr>
            <a:r>
              <a:rPr lang="ar-IQ" sz="2400" b="1" dirty="0" smtClean="0"/>
              <a:t>هنالك عدة اتجاهات في تحديد أساس الجنسية:</a:t>
            </a:r>
          </a:p>
          <a:p>
            <a:pPr marL="0" indent="0" algn="r">
              <a:buNone/>
            </a:pPr>
            <a:endParaRPr lang="ar-IQ" sz="2400" b="1" dirty="0"/>
          </a:p>
          <a:p>
            <a:pPr marL="0" indent="0" algn="r">
              <a:buNone/>
            </a:pPr>
            <a:r>
              <a:rPr lang="ar-IQ" sz="2400" b="1" dirty="0" smtClean="0"/>
              <a:t>الأساس الأول:</a:t>
            </a:r>
          </a:p>
          <a:p>
            <a:pPr marL="0" indent="0" algn="r">
              <a:buNone/>
            </a:pPr>
            <a:r>
              <a:rPr lang="ar-IQ" sz="2400" b="1" dirty="0"/>
              <a:t> ظهرت الجنسية في فرنسا للتعبيرعن الرابطة الروحية بين الأمة الفرنسية وافرادها, لكنها تطوّرت كمفهومٍ بعد ذلك لتعبِّرعن الرابطة الروحية بين الفرد والدولة,وقد إعتمد هذا الأساس في الإتجاه اللاتيني.</a:t>
            </a:r>
            <a:endParaRPr lang="ar-IQ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2150654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23917" y="1803492"/>
            <a:ext cx="827964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ar-IQ" sz="2800" dirty="0" smtClean="0"/>
          </a:p>
          <a:p>
            <a:pPr algn="r"/>
            <a:endParaRPr lang="ar-IQ" sz="2800" dirty="0"/>
          </a:p>
          <a:p>
            <a:pPr algn="r"/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409432" y="2759586"/>
            <a:ext cx="9062114" cy="23512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ar-IQ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الأساس الثاني:</a:t>
            </a:r>
          </a:p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ar-IQ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لا</a:t>
            </a:r>
            <a:r>
              <a:rPr lang="ar-IQ" sz="2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يتلائم </a:t>
            </a:r>
            <a:r>
              <a:rPr lang="ar-IQ" sz="2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الإتجاه الأول مع الدول القائمة على أساس الهجرة السكانية كأمريكا,فإتجهت الى إتجاهٍ آخرينظم العلاقة بين الفرد والدولة على أساس المنفعة المتبادلة وهو الإتجاه الانكلوأميركي.</a:t>
            </a:r>
            <a:endParaRPr lang="en-US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386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0" y="2967335"/>
            <a:ext cx="6096000" cy="16946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ar-IQ" sz="2400" b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والاتجاه الأرجح هو إن أساس الجنسية من الناحية الواقعية يربط بين الإتجاهين أعلاه, حيث لايمكن الركون الى أحدهما دون الآخر.</a:t>
            </a:r>
            <a:endParaRPr lang="en-US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834589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42</TotalTime>
  <Words>129</Words>
  <Application>Microsoft Office PowerPoint</Application>
  <PresentationFormat>Widescreen</PresentationFormat>
  <Paragraphs>21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Tahoma</vt:lpstr>
      <vt:lpstr>Trebuchet MS</vt:lpstr>
      <vt:lpstr>Wingdings 3</vt:lpstr>
      <vt:lpstr>Facet</vt:lpstr>
      <vt:lpstr>            الجنسية   </vt:lpstr>
      <vt:lpstr>اركان الجنسية</vt:lpstr>
      <vt:lpstr>أساس الجنسية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الجنسية</dc:title>
  <dc:creator>Microsoft account</dc:creator>
  <cp:lastModifiedBy>Microsoft account</cp:lastModifiedBy>
  <cp:revision>6</cp:revision>
  <dcterms:created xsi:type="dcterms:W3CDTF">2024-03-22T19:08:06Z</dcterms:created>
  <dcterms:modified xsi:type="dcterms:W3CDTF">2024-03-22T22:31:34Z</dcterms:modified>
</cp:coreProperties>
</file>