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0001000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19052395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37648568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8778718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0445656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2701517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25221656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8096609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1620090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2D9F10-7A97-4A46-9756-5322917F0031}"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43880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2D9F10-7A97-4A46-9756-5322917F0031}"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6416519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2D9F10-7A97-4A46-9756-5322917F0031}" type="datetimeFigureOut">
              <a:rPr lang="en-US" smtClean="0"/>
              <a:t>3/23/2024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4241207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2D9F10-7A97-4A46-9756-5322917F0031}" type="datetimeFigureOut">
              <a:rPr lang="en-US" smtClean="0"/>
              <a:t>3/23/2024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2542089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2D9F10-7A97-4A46-9756-5322917F0031}" type="datetimeFigureOut">
              <a:rPr lang="en-US" smtClean="0"/>
              <a:t>3/23/2024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38453158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2D9F10-7A97-4A46-9756-5322917F0031}"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22868646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2D9F10-7A97-4A46-9756-5322917F0031}"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5BFE8B-656F-4065-B474-6D7CAAA416F5}" type="slidenum">
              <a:rPr lang="en-US" smtClean="0"/>
              <a:t>‹#›</a:t>
            </a:fld>
            <a:endParaRPr lang="en-US"/>
          </a:p>
        </p:txBody>
      </p:sp>
    </p:spTree>
    <p:extLst>
      <p:ext uri="{BB962C8B-B14F-4D97-AF65-F5344CB8AC3E}">
        <p14:creationId xmlns:p14="http://schemas.microsoft.com/office/powerpoint/2010/main" val="28490621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82D9F10-7A97-4A46-9756-5322917F0031}" type="datetimeFigureOut">
              <a:rPr lang="en-US" smtClean="0"/>
              <a:t>3/23/2024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55BFE8B-656F-4065-B474-6D7CAAA416F5}" type="slidenum">
              <a:rPr lang="en-US" smtClean="0"/>
              <a:t>‹#›</a:t>
            </a:fld>
            <a:endParaRPr lang="en-US"/>
          </a:p>
        </p:txBody>
      </p:sp>
    </p:spTree>
    <p:extLst>
      <p:ext uri="{BB962C8B-B14F-4D97-AF65-F5344CB8AC3E}">
        <p14:creationId xmlns:p14="http://schemas.microsoft.com/office/powerpoint/2010/main" val="36152025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sz="2400" b="1" dirty="0" smtClean="0"/>
              <a:t>المباديء الأساسية في الجنسية</a:t>
            </a:r>
            <a:endParaRPr lang="en-US" sz="2400" b="1" dirty="0"/>
          </a:p>
        </p:txBody>
      </p:sp>
      <p:sp>
        <p:nvSpPr>
          <p:cNvPr id="3" name="Subtitle 2"/>
          <p:cNvSpPr>
            <a:spLocks noGrp="1"/>
          </p:cNvSpPr>
          <p:nvPr>
            <p:ph type="subTitle" idx="1"/>
          </p:nvPr>
        </p:nvSpPr>
        <p:spPr>
          <a:xfrm>
            <a:off x="1507067" y="4050833"/>
            <a:ext cx="7896240" cy="2486445"/>
          </a:xfrm>
        </p:spPr>
        <p:txBody>
          <a:bodyPr>
            <a:noAutofit/>
          </a:bodyPr>
          <a:lstStyle/>
          <a:p>
            <a:pPr algn="r"/>
            <a:r>
              <a:rPr lang="ar-IQ" sz="2400" b="1" dirty="0"/>
              <a:t>وهي المباديء التي وردت في المادة 15 من الاعلان العالمي لحقوق الانسان الصادرعن </a:t>
            </a:r>
            <a:r>
              <a:rPr lang="ar-IQ" sz="2400" b="1" dirty="0" smtClean="0"/>
              <a:t>الجمعية العامة للأمم المتحدة سنة 1948</a:t>
            </a:r>
            <a:endParaRPr lang="ar-IQ" sz="2400" b="1" dirty="0" smtClean="0"/>
          </a:p>
          <a:p>
            <a:pPr algn="r"/>
            <a:endParaRPr lang="ar-IQ" sz="2400" b="1" dirty="0"/>
          </a:p>
          <a:p>
            <a:pPr algn="r"/>
            <a:endParaRPr lang="en-US" sz="2400" b="1" dirty="0"/>
          </a:p>
        </p:txBody>
      </p:sp>
    </p:spTree>
    <p:extLst>
      <p:ext uri="{BB962C8B-B14F-4D97-AF65-F5344CB8AC3E}">
        <p14:creationId xmlns:p14="http://schemas.microsoft.com/office/powerpoint/2010/main" val="29588360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IQ" dirty="0" smtClean="0"/>
              <a:t/>
            </a:r>
            <a:br>
              <a:rPr lang="ar-IQ" dirty="0" smtClean="0"/>
            </a:br>
            <a:r>
              <a:rPr lang="ar-IQ" dirty="0"/>
              <a:t/>
            </a:r>
            <a:br>
              <a:rPr lang="ar-IQ" dirty="0"/>
            </a:br>
            <a:r>
              <a:rPr lang="ar-IQ" dirty="0" smtClean="0"/>
              <a:t/>
            </a:r>
            <a:br>
              <a:rPr lang="ar-IQ" dirty="0" smtClean="0"/>
            </a:br>
            <a:endParaRPr lang="en-US" dirty="0"/>
          </a:p>
        </p:txBody>
      </p:sp>
      <p:sp>
        <p:nvSpPr>
          <p:cNvPr id="3" name="Content Placeholder 2"/>
          <p:cNvSpPr>
            <a:spLocks noGrp="1"/>
          </p:cNvSpPr>
          <p:nvPr>
            <p:ph idx="1"/>
          </p:nvPr>
        </p:nvSpPr>
        <p:spPr>
          <a:xfrm>
            <a:off x="3848668" y="1825625"/>
            <a:ext cx="7505131" cy="3497002"/>
          </a:xfrm>
        </p:spPr>
        <p:txBody>
          <a:bodyPr/>
          <a:lstStyle/>
          <a:p>
            <a:pPr marL="0" indent="0">
              <a:buNone/>
            </a:pPr>
            <a:r>
              <a:rPr lang="ar-IQ" sz="2400" b="1" dirty="0" smtClean="0"/>
              <a:t>وهذه المباديء هي:                                              </a:t>
            </a:r>
            <a:endParaRPr lang="ar-IQ" sz="2400" b="1" dirty="0" smtClean="0"/>
          </a:p>
          <a:p>
            <a:pPr marL="0" indent="0" algn="r" rtl="1">
              <a:buNone/>
            </a:pPr>
            <a:r>
              <a:rPr lang="ar-IQ" sz="2400" b="1" dirty="0" smtClean="0"/>
              <a:t>1-لكل </a:t>
            </a:r>
            <a:r>
              <a:rPr lang="ar-IQ" sz="2400" b="1" dirty="0"/>
              <a:t>شخص الحق في الحصول على </a:t>
            </a:r>
            <a:r>
              <a:rPr lang="ar-IQ" sz="2400" b="1" dirty="0" smtClean="0"/>
              <a:t>الجنسية.</a:t>
            </a:r>
          </a:p>
          <a:p>
            <a:pPr algn="r" rtl="1"/>
            <a:endParaRPr lang="en-US" sz="2400" b="1" dirty="0"/>
          </a:p>
          <a:p>
            <a:pPr marL="0" indent="0" algn="r">
              <a:buNone/>
            </a:pPr>
            <a:r>
              <a:rPr lang="ar-IQ" sz="2400" b="1" dirty="0"/>
              <a:t>2-لكل شخص الحق في تغيير جنسيته</a:t>
            </a:r>
            <a:r>
              <a:rPr lang="ar-IQ" sz="2400" b="1" dirty="0" smtClean="0"/>
              <a:t>.</a:t>
            </a:r>
          </a:p>
          <a:p>
            <a:pPr algn="r"/>
            <a:endParaRPr lang="en-US" sz="2400" b="1" dirty="0"/>
          </a:p>
          <a:p>
            <a:pPr marL="0" indent="0" algn="r">
              <a:buNone/>
            </a:pPr>
            <a:r>
              <a:rPr lang="ar-IQ" sz="2400" b="1" dirty="0"/>
              <a:t>3- لايجوز </a:t>
            </a:r>
            <a:r>
              <a:rPr lang="ar-IQ" sz="2400" b="1" dirty="0" smtClean="0"/>
              <a:t>حرمان أي شخص </a:t>
            </a:r>
            <a:r>
              <a:rPr lang="ar-IQ" sz="2400" b="1" dirty="0"/>
              <a:t>من جنسيته تعسفاً.</a:t>
            </a:r>
            <a:endParaRPr lang="en-US" sz="2400" b="1" dirty="0"/>
          </a:p>
          <a:p>
            <a:pPr marL="0" indent="0" algn="r">
              <a:buNone/>
            </a:pPr>
            <a:endParaRPr lang="en-US" dirty="0"/>
          </a:p>
        </p:txBody>
      </p:sp>
    </p:spTree>
    <p:extLst>
      <p:ext uri="{BB962C8B-B14F-4D97-AF65-F5344CB8AC3E}">
        <p14:creationId xmlns:p14="http://schemas.microsoft.com/office/powerpoint/2010/main" val="3346722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IQ" sz="2400" dirty="0"/>
              <a:t> </a:t>
            </a:r>
            <a:r>
              <a:rPr lang="en-US" sz="2400" b="1" dirty="0"/>
              <a:t/>
            </a:r>
            <a:br>
              <a:rPr lang="en-US" sz="2400" b="1" dirty="0"/>
            </a:br>
            <a:r>
              <a:rPr lang="ar-IQ" sz="2400" b="1" dirty="0"/>
              <a:t>القيمة القانونية لمباديء الاعلان  العالمي لحقوق الانسان المتعلقة </a:t>
            </a:r>
            <a:r>
              <a:rPr lang="ar-IQ" sz="2400" b="1" dirty="0" smtClean="0"/>
              <a:t>بالجنسية</a:t>
            </a:r>
            <a:r>
              <a:rPr lang="en-US" sz="2400" dirty="0"/>
              <a:t/>
            </a:r>
            <a:br>
              <a:rPr lang="en-US" sz="2400" dirty="0"/>
            </a:br>
            <a:endParaRPr lang="en-US" sz="2400" dirty="0"/>
          </a:p>
        </p:txBody>
      </p:sp>
      <p:sp>
        <p:nvSpPr>
          <p:cNvPr id="3" name="Content Placeholder 2"/>
          <p:cNvSpPr>
            <a:spLocks noGrp="1"/>
          </p:cNvSpPr>
          <p:nvPr>
            <p:ph idx="1"/>
          </p:nvPr>
        </p:nvSpPr>
        <p:spPr/>
        <p:txBody>
          <a:bodyPr>
            <a:normAutofit fontScale="77500" lnSpcReduction="20000"/>
          </a:bodyPr>
          <a:lstStyle/>
          <a:p>
            <a:pPr marL="0" indent="0" algn="r">
              <a:buNone/>
            </a:pPr>
            <a:endParaRPr lang="ar-IQ" dirty="0" smtClean="0"/>
          </a:p>
          <a:p>
            <a:pPr marL="0" indent="0" algn="r">
              <a:lnSpc>
                <a:spcPct val="250000"/>
              </a:lnSpc>
              <a:buNone/>
            </a:pPr>
            <a:r>
              <a:rPr lang="ar-IQ" sz="2400" b="1" dirty="0" smtClean="0"/>
              <a:t>رغم </a:t>
            </a:r>
            <a:r>
              <a:rPr lang="ar-IQ" sz="2400" b="1" dirty="0"/>
              <a:t>ان الاعلانات الدولية ليس لها صفة الإلزام إلا إنها تعتبر ذات قيمة إعتبارية وأدبية,حيث تُعدُّ بمثابة موجّهات للدول في المسائل التي صدرت بصددها.كما أنها تُعدُّ بمثابة مجسّات لقياس مدى تقبُّل المجتمع الدولي لمسألة معينة. ولهذا تتبعها عادة مجموعة من الاتفاقيات الدولية متعددة الأطراف تترجم المباديء التي إحتواها الإعلان ولكن بصيغة مواد قانونية ملزمة.</a:t>
            </a:r>
            <a:endParaRPr lang="en-US" sz="2400" b="1" dirty="0"/>
          </a:p>
          <a:p>
            <a:pPr algn="r"/>
            <a:endParaRPr lang="en-US" dirty="0"/>
          </a:p>
        </p:txBody>
      </p:sp>
    </p:spTree>
    <p:extLst>
      <p:ext uri="{BB962C8B-B14F-4D97-AF65-F5344CB8AC3E}">
        <p14:creationId xmlns:p14="http://schemas.microsoft.com/office/powerpoint/2010/main" val="1933862855"/>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21</TotalTime>
  <Words>107</Words>
  <Application>Microsoft Office PowerPoint</Application>
  <PresentationFormat>Widescreen</PresentationFormat>
  <Paragraphs>12</Paragraphs>
  <Slides>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Tahoma</vt:lpstr>
      <vt:lpstr>Trebuchet MS</vt:lpstr>
      <vt:lpstr>Wingdings 3</vt:lpstr>
      <vt:lpstr>Facet</vt:lpstr>
      <vt:lpstr>المباديء الأساسية في الجنسية</vt:lpstr>
      <vt:lpstr>   </vt:lpstr>
      <vt:lpstr>  القيمة القانونية لمباديء الاعلان  العالمي لحقوق الانسان المتعلقة بالجنسية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المباديء الأساسية في الجنسية</dc:title>
  <dc:creator>Microsoft account</dc:creator>
  <cp:lastModifiedBy>Microsoft account</cp:lastModifiedBy>
  <cp:revision>3</cp:revision>
  <dcterms:created xsi:type="dcterms:W3CDTF">2024-03-22T21:31:17Z</dcterms:created>
  <dcterms:modified xsi:type="dcterms:W3CDTF">2024-03-22T21:58:23Z</dcterms:modified>
</cp:coreProperties>
</file>