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0C70B4-07A0-41EA-B7E8-63F775859B2C}"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pPr rtl="1"/>
          <a:endParaRPr lang="ar-IQ"/>
        </a:p>
      </dgm:t>
    </dgm:pt>
    <dgm:pt modelId="{7AF4B487-B12E-4826-BA82-16D16BD74A07}">
      <dgm:prSet phldrT="[نص]"/>
      <dgm:spPr/>
      <dgm:t>
        <a:bodyPr/>
        <a:lstStyle/>
        <a:p>
          <a:pPr rtl="1"/>
          <a:r>
            <a:rPr lang="ar-IQ" dirty="0" smtClean="0"/>
            <a:t>الطريق الخاص المشترك</a:t>
          </a:r>
          <a:endParaRPr lang="ar-IQ" dirty="0"/>
        </a:p>
      </dgm:t>
    </dgm:pt>
    <dgm:pt modelId="{984CC4E5-3D9E-433A-83FF-6B55428C114A}" type="parTrans" cxnId="{83D1E978-0305-46EF-A606-88EC52FCF4FB}">
      <dgm:prSet/>
      <dgm:spPr/>
      <dgm:t>
        <a:bodyPr/>
        <a:lstStyle/>
        <a:p>
          <a:pPr rtl="1"/>
          <a:endParaRPr lang="ar-IQ"/>
        </a:p>
      </dgm:t>
    </dgm:pt>
    <dgm:pt modelId="{FB7826D9-FFC3-40FF-B175-EE573A863BDE}" type="sibTrans" cxnId="{83D1E978-0305-46EF-A606-88EC52FCF4FB}">
      <dgm:prSet/>
      <dgm:spPr/>
      <dgm:t>
        <a:bodyPr/>
        <a:lstStyle/>
        <a:p>
          <a:pPr rtl="1"/>
          <a:endParaRPr lang="ar-IQ"/>
        </a:p>
      </dgm:t>
    </dgm:pt>
    <dgm:pt modelId="{BC436028-AE68-49F7-93BC-3E664FD8D5A8}">
      <dgm:prSet phldrT="[نص]" custT="1"/>
      <dgm:spPr/>
      <dgm:t>
        <a:bodyPr/>
        <a:lstStyle/>
        <a:p>
          <a:pPr rtl="1"/>
          <a:r>
            <a:rPr lang="ar-IQ" sz="1800" dirty="0" smtClean="0"/>
            <a:t>- تعريفه : هو الطريق الذي يكون ملكاً لأصحابه والذي يخصص لخدمة العقارات التي تقع عليه</a:t>
          </a:r>
          <a:endParaRPr lang="ar-IQ" sz="1800" dirty="0"/>
        </a:p>
      </dgm:t>
    </dgm:pt>
    <dgm:pt modelId="{16766242-23E7-46D5-AF0D-326FC0282E02}" type="parTrans" cxnId="{FE6B6F77-EE23-4A77-B915-28BD2C965A9E}">
      <dgm:prSet/>
      <dgm:spPr/>
      <dgm:t>
        <a:bodyPr/>
        <a:lstStyle/>
        <a:p>
          <a:pPr rtl="1"/>
          <a:endParaRPr lang="ar-IQ"/>
        </a:p>
      </dgm:t>
    </dgm:pt>
    <dgm:pt modelId="{A02E30B5-344C-41AC-B630-6F656F41D1A0}" type="sibTrans" cxnId="{FE6B6F77-EE23-4A77-B915-28BD2C965A9E}">
      <dgm:prSet/>
      <dgm:spPr/>
      <dgm:t>
        <a:bodyPr/>
        <a:lstStyle/>
        <a:p>
          <a:pPr rtl="1"/>
          <a:endParaRPr lang="ar-IQ"/>
        </a:p>
      </dgm:t>
    </dgm:pt>
    <dgm:pt modelId="{3A9C624C-E17F-4709-B988-B89D246EADC6}">
      <dgm:prSet phldrT="[نص]" custT="1"/>
      <dgm:spPr/>
      <dgm:t>
        <a:bodyPr/>
        <a:lstStyle/>
        <a:p>
          <a:pPr rtl="1"/>
          <a:endParaRPr lang="ar-IQ" sz="1800" dirty="0" smtClean="0"/>
        </a:p>
        <a:p>
          <a:pPr rtl="1"/>
          <a:r>
            <a:rPr lang="ar-IQ" sz="1800" dirty="0" smtClean="0"/>
            <a:t>- أحكامه :</a:t>
          </a:r>
        </a:p>
        <a:p>
          <a:pPr rtl="1"/>
          <a:r>
            <a:rPr lang="ar-IQ" sz="1800" dirty="0" smtClean="0"/>
            <a:t>1- من حيث حق المرور فيه 2- من حيث فتح نافذة أو باب 3- من حيث عدم الاستعمال  4- من حيث التصرف فيه 5- من حيث نفقات التعمير</a:t>
          </a:r>
        </a:p>
        <a:p>
          <a:pPr rtl="1"/>
          <a:endParaRPr lang="ar-IQ" sz="1800" dirty="0" smtClean="0"/>
        </a:p>
      </dgm:t>
    </dgm:pt>
    <dgm:pt modelId="{8B859A8C-A408-4D09-A685-E56E4CF049B5}" type="parTrans" cxnId="{A7F72679-5D4A-4EEF-87D7-1803A9032DEA}">
      <dgm:prSet/>
      <dgm:spPr/>
      <dgm:t>
        <a:bodyPr/>
        <a:lstStyle/>
        <a:p>
          <a:pPr rtl="1"/>
          <a:endParaRPr lang="ar-IQ"/>
        </a:p>
      </dgm:t>
    </dgm:pt>
    <dgm:pt modelId="{E62D94F0-728E-4F93-863B-85E5CCD3FD73}" type="sibTrans" cxnId="{A7F72679-5D4A-4EEF-87D7-1803A9032DEA}">
      <dgm:prSet/>
      <dgm:spPr/>
      <dgm:t>
        <a:bodyPr/>
        <a:lstStyle/>
        <a:p>
          <a:pPr rtl="1"/>
          <a:endParaRPr lang="ar-IQ"/>
        </a:p>
      </dgm:t>
    </dgm:pt>
    <dgm:pt modelId="{E7DB5D69-0161-4BDB-B754-3E5FD3DBB66E}">
      <dgm:prSet phldrT="[نص]"/>
      <dgm:spPr/>
      <dgm:t>
        <a:bodyPr/>
        <a:lstStyle/>
        <a:p>
          <a:pPr rtl="1"/>
          <a:r>
            <a:rPr lang="ar-IQ" dirty="0" smtClean="0"/>
            <a:t>الحائط المشترك</a:t>
          </a:r>
          <a:endParaRPr lang="ar-IQ" dirty="0"/>
        </a:p>
      </dgm:t>
    </dgm:pt>
    <dgm:pt modelId="{71A9C04A-7949-4A93-94EE-8BA781F5AEFA}" type="parTrans" cxnId="{DD5DB78C-25CD-40B6-9F18-59E94EF9B704}">
      <dgm:prSet/>
      <dgm:spPr/>
      <dgm:t>
        <a:bodyPr/>
        <a:lstStyle/>
        <a:p>
          <a:pPr rtl="1"/>
          <a:endParaRPr lang="ar-IQ"/>
        </a:p>
      </dgm:t>
    </dgm:pt>
    <dgm:pt modelId="{AC3CFFC5-D837-4679-8923-A3976CE3971F}" type="sibTrans" cxnId="{DD5DB78C-25CD-40B6-9F18-59E94EF9B704}">
      <dgm:prSet/>
      <dgm:spPr/>
      <dgm:t>
        <a:bodyPr/>
        <a:lstStyle/>
        <a:p>
          <a:pPr rtl="1"/>
          <a:endParaRPr lang="ar-IQ"/>
        </a:p>
      </dgm:t>
    </dgm:pt>
    <dgm:pt modelId="{D224CFD7-B32F-40BB-8D62-C1002988C4A9}">
      <dgm:prSet phldrT="[نص]" custT="1"/>
      <dgm:spPr/>
      <dgm:t>
        <a:bodyPr/>
        <a:lstStyle/>
        <a:p>
          <a:pPr rtl="1"/>
          <a:r>
            <a:rPr lang="ar-IQ" sz="1800" dirty="0" smtClean="0"/>
            <a:t>-تعريفه :هو الحائط الذي يكون منذ وقت إنشاءه فاصلاً بين بنائين</a:t>
          </a:r>
        </a:p>
        <a:p>
          <a:pPr rtl="1"/>
          <a:r>
            <a:rPr lang="ar-IQ" sz="1800" dirty="0" smtClean="0"/>
            <a:t>- شروطه : </a:t>
          </a:r>
          <a:r>
            <a:rPr lang="ar-IQ" sz="1800" dirty="0" err="1" smtClean="0"/>
            <a:t>أ</a:t>
          </a:r>
          <a:r>
            <a:rPr lang="ar-IQ" sz="1800" dirty="0" smtClean="0"/>
            <a:t>- </a:t>
          </a:r>
          <a:r>
            <a:rPr lang="ar-IQ" sz="1800" dirty="0" err="1" smtClean="0"/>
            <a:t>أ</a:t>
          </a:r>
          <a:r>
            <a:rPr lang="ar-IQ" sz="1800" dirty="0" smtClean="0"/>
            <a:t>ن يكون فاصل بين بنائين</a:t>
          </a:r>
        </a:p>
        <a:p>
          <a:pPr rtl="1"/>
          <a:r>
            <a:rPr lang="ar-IQ" sz="1800" dirty="0" smtClean="0"/>
            <a:t>ب- أن يكون فاصل منذ وقت إنشائه</a:t>
          </a:r>
          <a:endParaRPr lang="ar-IQ" sz="1800" dirty="0"/>
        </a:p>
      </dgm:t>
    </dgm:pt>
    <dgm:pt modelId="{E9CC039A-90C3-484B-9AF8-F9A217495DF5}" type="parTrans" cxnId="{C061B11C-EED2-4161-B042-F9CEED01DA09}">
      <dgm:prSet/>
      <dgm:spPr/>
      <dgm:t>
        <a:bodyPr/>
        <a:lstStyle/>
        <a:p>
          <a:pPr rtl="1"/>
          <a:endParaRPr lang="ar-IQ"/>
        </a:p>
      </dgm:t>
    </dgm:pt>
    <dgm:pt modelId="{277279DF-1887-4624-809C-D7B44EA74449}" type="sibTrans" cxnId="{C061B11C-EED2-4161-B042-F9CEED01DA09}">
      <dgm:prSet/>
      <dgm:spPr/>
      <dgm:t>
        <a:bodyPr/>
        <a:lstStyle/>
        <a:p>
          <a:pPr rtl="1"/>
          <a:endParaRPr lang="ar-IQ"/>
        </a:p>
      </dgm:t>
    </dgm:pt>
    <dgm:pt modelId="{2F479BD4-BE3B-4390-8459-1C4167C06CAD}">
      <dgm:prSet phldrT="[نص]" custT="1"/>
      <dgm:spPr/>
      <dgm:t>
        <a:bodyPr/>
        <a:lstStyle/>
        <a:p>
          <a:pPr algn="ctr" rtl="1"/>
          <a:endParaRPr lang="ar-IQ" sz="1800" dirty="0" smtClean="0"/>
        </a:p>
        <a:p>
          <a:pPr algn="ctr" rtl="1"/>
          <a:r>
            <a:rPr lang="ar-IQ" sz="1800" dirty="0" smtClean="0"/>
            <a:t>-أحكامه :</a:t>
          </a:r>
        </a:p>
        <a:p>
          <a:pPr algn="r" rtl="1"/>
          <a:r>
            <a:rPr lang="ar-IQ" sz="1800" dirty="0" smtClean="0"/>
            <a:t>1- من حيث استعمال الحائط</a:t>
          </a:r>
        </a:p>
        <a:p>
          <a:pPr algn="r" rtl="1"/>
          <a:r>
            <a:rPr lang="ar-IQ" sz="1800" dirty="0" smtClean="0"/>
            <a:t>2- من حيث نفقات الصيانة والإصلاح</a:t>
          </a:r>
        </a:p>
        <a:p>
          <a:pPr algn="r" rtl="1"/>
          <a:r>
            <a:rPr lang="ar-IQ" sz="1800" dirty="0" smtClean="0"/>
            <a:t>3- من حيث تعلية الحائط</a:t>
          </a:r>
        </a:p>
        <a:p>
          <a:pPr algn="ctr" rtl="1"/>
          <a:endParaRPr lang="ar-IQ" sz="1800" dirty="0"/>
        </a:p>
      </dgm:t>
    </dgm:pt>
    <dgm:pt modelId="{4CAE1EB6-E08B-4594-B120-4631CF1BB0FB}" type="parTrans" cxnId="{AE245459-4C25-4E3E-AC8E-A15A6C904723}">
      <dgm:prSet/>
      <dgm:spPr/>
      <dgm:t>
        <a:bodyPr/>
        <a:lstStyle/>
        <a:p>
          <a:pPr rtl="1"/>
          <a:endParaRPr lang="ar-IQ"/>
        </a:p>
      </dgm:t>
    </dgm:pt>
    <dgm:pt modelId="{44698AC3-62C0-4720-8435-B3EAC014211B}" type="sibTrans" cxnId="{AE245459-4C25-4E3E-AC8E-A15A6C904723}">
      <dgm:prSet/>
      <dgm:spPr/>
      <dgm:t>
        <a:bodyPr/>
        <a:lstStyle/>
        <a:p>
          <a:pPr rtl="1"/>
          <a:endParaRPr lang="ar-IQ"/>
        </a:p>
      </dgm:t>
    </dgm:pt>
    <dgm:pt modelId="{17060049-AF18-499C-AF78-0B529000015E}" type="pres">
      <dgm:prSet presAssocID="{B60C70B4-07A0-41EA-B7E8-63F775859B2C}" presName="diagram" presStyleCnt="0">
        <dgm:presLayoutVars>
          <dgm:chPref val="1"/>
          <dgm:dir/>
          <dgm:animOne val="branch"/>
          <dgm:animLvl val="lvl"/>
          <dgm:resizeHandles/>
        </dgm:presLayoutVars>
      </dgm:prSet>
      <dgm:spPr/>
    </dgm:pt>
    <dgm:pt modelId="{897B6F4B-1D31-4999-A38D-489C0E8CC7C1}" type="pres">
      <dgm:prSet presAssocID="{7AF4B487-B12E-4826-BA82-16D16BD74A07}" presName="root" presStyleCnt="0"/>
      <dgm:spPr/>
    </dgm:pt>
    <dgm:pt modelId="{16E08C9B-2086-405A-B4D1-4A7C8B009704}" type="pres">
      <dgm:prSet presAssocID="{7AF4B487-B12E-4826-BA82-16D16BD74A07}" presName="rootComposite" presStyleCnt="0"/>
      <dgm:spPr/>
    </dgm:pt>
    <dgm:pt modelId="{E9518484-A8A4-42DE-84C5-93703DDAA2EC}" type="pres">
      <dgm:prSet presAssocID="{7AF4B487-B12E-4826-BA82-16D16BD74A07}" presName="rootText" presStyleLbl="node1" presStyleIdx="0" presStyleCnt="2" custScaleY="58388" custLinFactNeighborX="-17896" custLinFactNeighborY="5738"/>
      <dgm:spPr/>
    </dgm:pt>
    <dgm:pt modelId="{14DAC48E-1194-46B2-AA3C-E8720309E914}" type="pres">
      <dgm:prSet presAssocID="{7AF4B487-B12E-4826-BA82-16D16BD74A07}" presName="rootConnector" presStyleLbl="node1" presStyleIdx="0" presStyleCnt="2"/>
      <dgm:spPr/>
    </dgm:pt>
    <dgm:pt modelId="{C79415C6-6B64-43C3-B918-6D12FE06B724}" type="pres">
      <dgm:prSet presAssocID="{7AF4B487-B12E-4826-BA82-16D16BD74A07}" presName="childShape" presStyleCnt="0"/>
      <dgm:spPr/>
    </dgm:pt>
    <dgm:pt modelId="{F0949A61-EE81-4676-AC7D-9F42767BFDB8}" type="pres">
      <dgm:prSet presAssocID="{16766242-23E7-46D5-AF0D-326FC0282E02}" presName="Name13" presStyleLbl="parChTrans1D2" presStyleIdx="0" presStyleCnt="4"/>
      <dgm:spPr/>
    </dgm:pt>
    <dgm:pt modelId="{38911954-1FC3-495B-8FD1-F52313817A76}" type="pres">
      <dgm:prSet presAssocID="{BC436028-AE68-49F7-93BC-3E664FD8D5A8}" presName="childText" presStyleLbl="bgAcc1" presStyleIdx="0" presStyleCnt="4" custScaleX="190630" custLinFactNeighborX="2449" custLinFactNeighborY="-1967">
        <dgm:presLayoutVars>
          <dgm:bulletEnabled val="1"/>
        </dgm:presLayoutVars>
      </dgm:prSet>
      <dgm:spPr/>
    </dgm:pt>
    <dgm:pt modelId="{CC146204-EFF3-4CAD-9328-596385108F51}" type="pres">
      <dgm:prSet presAssocID="{8B859A8C-A408-4D09-A685-E56E4CF049B5}" presName="Name13" presStyleLbl="parChTrans1D2" presStyleIdx="1" presStyleCnt="4"/>
      <dgm:spPr/>
    </dgm:pt>
    <dgm:pt modelId="{F12CA2D5-8120-4FA6-BF3D-E604363905C7}" type="pres">
      <dgm:prSet presAssocID="{3A9C624C-E17F-4709-B988-B89D246EADC6}" presName="childText" presStyleLbl="bgAcc1" presStyleIdx="1" presStyleCnt="4" custScaleX="207230" custScaleY="109417">
        <dgm:presLayoutVars>
          <dgm:bulletEnabled val="1"/>
        </dgm:presLayoutVars>
      </dgm:prSet>
      <dgm:spPr/>
      <dgm:t>
        <a:bodyPr/>
        <a:lstStyle/>
        <a:p>
          <a:pPr rtl="1"/>
          <a:endParaRPr lang="ar-IQ"/>
        </a:p>
      </dgm:t>
    </dgm:pt>
    <dgm:pt modelId="{6684BB61-C1D2-4083-AC91-C049FCDEFB00}" type="pres">
      <dgm:prSet presAssocID="{E7DB5D69-0161-4BDB-B754-3E5FD3DBB66E}" presName="root" presStyleCnt="0"/>
      <dgm:spPr/>
    </dgm:pt>
    <dgm:pt modelId="{CA511D72-1A98-487D-BE05-F9BDEA9D0DD8}" type="pres">
      <dgm:prSet presAssocID="{E7DB5D69-0161-4BDB-B754-3E5FD3DBB66E}" presName="rootComposite" presStyleCnt="0"/>
      <dgm:spPr/>
    </dgm:pt>
    <dgm:pt modelId="{6A3DA2D6-424C-4148-8E9C-A2E445350ABE}" type="pres">
      <dgm:prSet presAssocID="{E7DB5D69-0161-4BDB-B754-3E5FD3DBB66E}" presName="rootText" presStyleLbl="node1" presStyleIdx="1" presStyleCnt="2" custScaleY="53006" custLinFactNeighborX="8269" custLinFactNeighborY="5899"/>
      <dgm:spPr/>
    </dgm:pt>
    <dgm:pt modelId="{F32F43AE-5DE5-4C68-AF57-BDEE699778FE}" type="pres">
      <dgm:prSet presAssocID="{E7DB5D69-0161-4BDB-B754-3E5FD3DBB66E}" presName="rootConnector" presStyleLbl="node1" presStyleIdx="1" presStyleCnt="2"/>
      <dgm:spPr/>
    </dgm:pt>
    <dgm:pt modelId="{F5E81325-206D-46C8-892E-F9004066C1C6}" type="pres">
      <dgm:prSet presAssocID="{E7DB5D69-0161-4BDB-B754-3E5FD3DBB66E}" presName="childShape" presStyleCnt="0"/>
      <dgm:spPr/>
    </dgm:pt>
    <dgm:pt modelId="{5606C192-CF36-48E4-88B6-E5904C9538C8}" type="pres">
      <dgm:prSet presAssocID="{E9CC039A-90C3-484B-9AF8-F9A217495DF5}" presName="Name13" presStyleLbl="parChTrans1D2" presStyleIdx="2" presStyleCnt="4"/>
      <dgm:spPr/>
    </dgm:pt>
    <dgm:pt modelId="{60392224-1815-4520-B775-5186DA36E0E2}" type="pres">
      <dgm:prSet presAssocID="{D224CFD7-B32F-40BB-8D62-C1002988C4A9}" presName="childText" presStyleLbl="bgAcc1" presStyleIdx="2" presStyleCnt="4" custScaleX="177900" custLinFactNeighborX="14468" custLinFactNeighborY="-2407">
        <dgm:presLayoutVars>
          <dgm:bulletEnabled val="1"/>
        </dgm:presLayoutVars>
      </dgm:prSet>
      <dgm:spPr/>
      <dgm:t>
        <a:bodyPr/>
        <a:lstStyle/>
        <a:p>
          <a:pPr rtl="1"/>
          <a:endParaRPr lang="ar-IQ"/>
        </a:p>
      </dgm:t>
    </dgm:pt>
    <dgm:pt modelId="{CE89E9D1-10B1-4C77-8B4C-458CA03E9709}" type="pres">
      <dgm:prSet presAssocID="{4CAE1EB6-E08B-4594-B120-4631CF1BB0FB}" presName="Name13" presStyleLbl="parChTrans1D2" presStyleIdx="3" presStyleCnt="4"/>
      <dgm:spPr/>
    </dgm:pt>
    <dgm:pt modelId="{8EC33172-725D-4637-9DDB-B40B3D5DDEC1}" type="pres">
      <dgm:prSet presAssocID="{2F479BD4-BE3B-4390-8459-1C4167C06CAD}" presName="childText" presStyleLbl="bgAcc1" presStyleIdx="3" presStyleCnt="4" custScaleX="189609" custScaleY="116096" custLinFactNeighborX="14468" custLinFactNeighborY="-5148">
        <dgm:presLayoutVars>
          <dgm:bulletEnabled val="1"/>
        </dgm:presLayoutVars>
      </dgm:prSet>
      <dgm:spPr/>
    </dgm:pt>
  </dgm:ptLst>
  <dgm:cxnLst>
    <dgm:cxn modelId="{AA96A7FC-1AA2-45BB-9C08-9EC7344AAC62}" type="presOf" srcId="{D224CFD7-B32F-40BB-8D62-C1002988C4A9}" destId="{60392224-1815-4520-B775-5186DA36E0E2}" srcOrd="0" destOrd="0" presId="urn:microsoft.com/office/officeart/2005/8/layout/hierarchy3"/>
    <dgm:cxn modelId="{FE6B6F77-EE23-4A77-B915-28BD2C965A9E}" srcId="{7AF4B487-B12E-4826-BA82-16D16BD74A07}" destId="{BC436028-AE68-49F7-93BC-3E664FD8D5A8}" srcOrd="0" destOrd="0" parTransId="{16766242-23E7-46D5-AF0D-326FC0282E02}" sibTransId="{A02E30B5-344C-41AC-B630-6F656F41D1A0}"/>
    <dgm:cxn modelId="{6924D81A-AC68-4D13-8636-0DFB99547858}" type="presOf" srcId="{2F479BD4-BE3B-4390-8459-1C4167C06CAD}" destId="{8EC33172-725D-4637-9DDB-B40B3D5DDEC1}" srcOrd="0" destOrd="0" presId="urn:microsoft.com/office/officeart/2005/8/layout/hierarchy3"/>
    <dgm:cxn modelId="{1AA27B23-5930-49C3-8004-04C58D22BF11}" type="presOf" srcId="{7AF4B487-B12E-4826-BA82-16D16BD74A07}" destId="{14DAC48E-1194-46B2-AA3C-E8720309E914}" srcOrd="1" destOrd="0" presId="urn:microsoft.com/office/officeart/2005/8/layout/hierarchy3"/>
    <dgm:cxn modelId="{DD5DB78C-25CD-40B6-9F18-59E94EF9B704}" srcId="{B60C70B4-07A0-41EA-B7E8-63F775859B2C}" destId="{E7DB5D69-0161-4BDB-B754-3E5FD3DBB66E}" srcOrd="1" destOrd="0" parTransId="{71A9C04A-7949-4A93-94EE-8BA781F5AEFA}" sibTransId="{AC3CFFC5-D837-4679-8923-A3976CE3971F}"/>
    <dgm:cxn modelId="{B51FDF6B-63D9-4578-8ED4-13349DC8125A}" type="presOf" srcId="{3A9C624C-E17F-4709-B988-B89D246EADC6}" destId="{F12CA2D5-8120-4FA6-BF3D-E604363905C7}" srcOrd="0" destOrd="0" presId="urn:microsoft.com/office/officeart/2005/8/layout/hierarchy3"/>
    <dgm:cxn modelId="{AE245459-4C25-4E3E-AC8E-A15A6C904723}" srcId="{E7DB5D69-0161-4BDB-B754-3E5FD3DBB66E}" destId="{2F479BD4-BE3B-4390-8459-1C4167C06CAD}" srcOrd="1" destOrd="0" parTransId="{4CAE1EB6-E08B-4594-B120-4631CF1BB0FB}" sibTransId="{44698AC3-62C0-4720-8435-B3EAC014211B}"/>
    <dgm:cxn modelId="{C061B11C-EED2-4161-B042-F9CEED01DA09}" srcId="{E7DB5D69-0161-4BDB-B754-3E5FD3DBB66E}" destId="{D224CFD7-B32F-40BB-8D62-C1002988C4A9}" srcOrd="0" destOrd="0" parTransId="{E9CC039A-90C3-484B-9AF8-F9A217495DF5}" sibTransId="{277279DF-1887-4624-809C-D7B44EA74449}"/>
    <dgm:cxn modelId="{FE65CC88-DDB9-4EC8-913E-23C56551C6E1}" type="presOf" srcId="{7AF4B487-B12E-4826-BA82-16D16BD74A07}" destId="{E9518484-A8A4-42DE-84C5-93703DDAA2EC}" srcOrd="0" destOrd="0" presId="urn:microsoft.com/office/officeart/2005/8/layout/hierarchy3"/>
    <dgm:cxn modelId="{4CFB4E98-E83D-43DD-92A4-C2C78BFF9BC7}" type="presOf" srcId="{8B859A8C-A408-4D09-A685-E56E4CF049B5}" destId="{CC146204-EFF3-4CAD-9328-596385108F51}" srcOrd="0" destOrd="0" presId="urn:microsoft.com/office/officeart/2005/8/layout/hierarchy3"/>
    <dgm:cxn modelId="{83D1E978-0305-46EF-A606-88EC52FCF4FB}" srcId="{B60C70B4-07A0-41EA-B7E8-63F775859B2C}" destId="{7AF4B487-B12E-4826-BA82-16D16BD74A07}" srcOrd="0" destOrd="0" parTransId="{984CC4E5-3D9E-433A-83FF-6B55428C114A}" sibTransId="{FB7826D9-FFC3-40FF-B175-EE573A863BDE}"/>
    <dgm:cxn modelId="{36F885D8-9501-40A2-8C30-09564F3E28C7}" type="presOf" srcId="{BC436028-AE68-49F7-93BC-3E664FD8D5A8}" destId="{38911954-1FC3-495B-8FD1-F52313817A76}" srcOrd="0" destOrd="0" presId="urn:microsoft.com/office/officeart/2005/8/layout/hierarchy3"/>
    <dgm:cxn modelId="{E9BFC0D2-0BBE-4E4D-AD69-803F91A0DD68}" type="presOf" srcId="{B60C70B4-07A0-41EA-B7E8-63F775859B2C}" destId="{17060049-AF18-499C-AF78-0B529000015E}" srcOrd="0" destOrd="0" presId="urn:microsoft.com/office/officeart/2005/8/layout/hierarchy3"/>
    <dgm:cxn modelId="{1DC6E6B6-9E2A-4C65-9F05-2EB9C2EE8096}" type="presOf" srcId="{16766242-23E7-46D5-AF0D-326FC0282E02}" destId="{F0949A61-EE81-4676-AC7D-9F42767BFDB8}" srcOrd="0" destOrd="0" presId="urn:microsoft.com/office/officeart/2005/8/layout/hierarchy3"/>
    <dgm:cxn modelId="{27584B6D-441C-4B8C-982A-27A7047F2C1B}" type="presOf" srcId="{E9CC039A-90C3-484B-9AF8-F9A217495DF5}" destId="{5606C192-CF36-48E4-88B6-E5904C9538C8}" srcOrd="0" destOrd="0" presId="urn:microsoft.com/office/officeart/2005/8/layout/hierarchy3"/>
    <dgm:cxn modelId="{A7F72679-5D4A-4EEF-87D7-1803A9032DEA}" srcId="{7AF4B487-B12E-4826-BA82-16D16BD74A07}" destId="{3A9C624C-E17F-4709-B988-B89D246EADC6}" srcOrd="1" destOrd="0" parTransId="{8B859A8C-A408-4D09-A685-E56E4CF049B5}" sibTransId="{E62D94F0-728E-4F93-863B-85E5CCD3FD73}"/>
    <dgm:cxn modelId="{115BECEB-6BD2-4703-A0C9-339D9D66F3B1}" type="presOf" srcId="{E7DB5D69-0161-4BDB-B754-3E5FD3DBB66E}" destId="{F32F43AE-5DE5-4C68-AF57-BDEE699778FE}" srcOrd="1" destOrd="0" presId="urn:microsoft.com/office/officeart/2005/8/layout/hierarchy3"/>
    <dgm:cxn modelId="{6B95B8F1-71E5-443B-B776-A6FF59A09108}" type="presOf" srcId="{4CAE1EB6-E08B-4594-B120-4631CF1BB0FB}" destId="{CE89E9D1-10B1-4C77-8B4C-458CA03E9709}" srcOrd="0" destOrd="0" presId="urn:microsoft.com/office/officeart/2005/8/layout/hierarchy3"/>
    <dgm:cxn modelId="{69EB743E-5721-4FF9-930A-4D113C698B28}" type="presOf" srcId="{E7DB5D69-0161-4BDB-B754-3E5FD3DBB66E}" destId="{6A3DA2D6-424C-4148-8E9C-A2E445350ABE}" srcOrd="0" destOrd="0" presId="urn:microsoft.com/office/officeart/2005/8/layout/hierarchy3"/>
    <dgm:cxn modelId="{583F5936-BC4B-4BE2-92E8-E8498176EA92}" type="presParOf" srcId="{17060049-AF18-499C-AF78-0B529000015E}" destId="{897B6F4B-1D31-4999-A38D-489C0E8CC7C1}" srcOrd="0" destOrd="0" presId="urn:microsoft.com/office/officeart/2005/8/layout/hierarchy3"/>
    <dgm:cxn modelId="{4B62E33A-3F25-410F-A32B-DD503FB0DB71}" type="presParOf" srcId="{897B6F4B-1D31-4999-A38D-489C0E8CC7C1}" destId="{16E08C9B-2086-405A-B4D1-4A7C8B009704}" srcOrd="0" destOrd="0" presId="urn:microsoft.com/office/officeart/2005/8/layout/hierarchy3"/>
    <dgm:cxn modelId="{AA2E2E68-7E57-433B-8359-1711E779A7A7}" type="presParOf" srcId="{16E08C9B-2086-405A-B4D1-4A7C8B009704}" destId="{E9518484-A8A4-42DE-84C5-93703DDAA2EC}" srcOrd="0" destOrd="0" presId="urn:microsoft.com/office/officeart/2005/8/layout/hierarchy3"/>
    <dgm:cxn modelId="{C8C3C064-197C-4BFE-8D43-DC5767244D91}" type="presParOf" srcId="{16E08C9B-2086-405A-B4D1-4A7C8B009704}" destId="{14DAC48E-1194-46B2-AA3C-E8720309E914}" srcOrd="1" destOrd="0" presId="urn:microsoft.com/office/officeart/2005/8/layout/hierarchy3"/>
    <dgm:cxn modelId="{0AFA664D-2836-477F-A51B-3170B369F57F}" type="presParOf" srcId="{897B6F4B-1D31-4999-A38D-489C0E8CC7C1}" destId="{C79415C6-6B64-43C3-B918-6D12FE06B724}" srcOrd="1" destOrd="0" presId="urn:microsoft.com/office/officeart/2005/8/layout/hierarchy3"/>
    <dgm:cxn modelId="{04B68FB1-318D-4B70-B31F-CFC6BAE456FC}" type="presParOf" srcId="{C79415C6-6B64-43C3-B918-6D12FE06B724}" destId="{F0949A61-EE81-4676-AC7D-9F42767BFDB8}" srcOrd="0" destOrd="0" presId="urn:microsoft.com/office/officeart/2005/8/layout/hierarchy3"/>
    <dgm:cxn modelId="{FE3BF7B4-B727-4FCD-BA22-AED976B84A43}" type="presParOf" srcId="{C79415C6-6B64-43C3-B918-6D12FE06B724}" destId="{38911954-1FC3-495B-8FD1-F52313817A76}" srcOrd="1" destOrd="0" presId="urn:microsoft.com/office/officeart/2005/8/layout/hierarchy3"/>
    <dgm:cxn modelId="{20CB44CB-F8C1-4D6E-A4BA-B963BAC045CD}" type="presParOf" srcId="{C79415C6-6B64-43C3-B918-6D12FE06B724}" destId="{CC146204-EFF3-4CAD-9328-596385108F51}" srcOrd="2" destOrd="0" presId="urn:microsoft.com/office/officeart/2005/8/layout/hierarchy3"/>
    <dgm:cxn modelId="{71B758E7-91C1-4A8F-9AB0-8C2B9AF53A98}" type="presParOf" srcId="{C79415C6-6B64-43C3-B918-6D12FE06B724}" destId="{F12CA2D5-8120-4FA6-BF3D-E604363905C7}" srcOrd="3" destOrd="0" presId="urn:microsoft.com/office/officeart/2005/8/layout/hierarchy3"/>
    <dgm:cxn modelId="{79FB498D-D257-4C86-8891-BAE288EC8CCA}" type="presParOf" srcId="{17060049-AF18-499C-AF78-0B529000015E}" destId="{6684BB61-C1D2-4083-AC91-C049FCDEFB00}" srcOrd="1" destOrd="0" presId="urn:microsoft.com/office/officeart/2005/8/layout/hierarchy3"/>
    <dgm:cxn modelId="{5F1AAC84-4B45-4DB0-8505-3EC89BF82076}" type="presParOf" srcId="{6684BB61-C1D2-4083-AC91-C049FCDEFB00}" destId="{CA511D72-1A98-487D-BE05-F9BDEA9D0DD8}" srcOrd="0" destOrd="0" presId="urn:microsoft.com/office/officeart/2005/8/layout/hierarchy3"/>
    <dgm:cxn modelId="{72BF4F49-2AB8-44E9-84E9-E4245999E7C9}" type="presParOf" srcId="{CA511D72-1A98-487D-BE05-F9BDEA9D0DD8}" destId="{6A3DA2D6-424C-4148-8E9C-A2E445350ABE}" srcOrd="0" destOrd="0" presId="urn:microsoft.com/office/officeart/2005/8/layout/hierarchy3"/>
    <dgm:cxn modelId="{450F0EC7-A907-4405-A4E4-6D601C4B7F8E}" type="presParOf" srcId="{CA511D72-1A98-487D-BE05-F9BDEA9D0DD8}" destId="{F32F43AE-5DE5-4C68-AF57-BDEE699778FE}" srcOrd="1" destOrd="0" presId="urn:microsoft.com/office/officeart/2005/8/layout/hierarchy3"/>
    <dgm:cxn modelId="{8CD8C44D-45E9-4CA2-8497-0DB70CA1AC28}" type="presParOf" srcId="{6684BB61-C1D2-4083-AC91-C049FCDEFB00}" destId="{F5E81325-206D-46C8-892E-F9004066C1C6}" srcOrd="1" destOrd="0" presId="urn:microsoft.com/office/officeart/2005/8/layout/hierarchy3"/>
    <dgm:cxn modelId="{845301DE-1E72-4148-9D12-4078655D3E15}" type="presParOf" srcId="{F5E81325-206D-46C8-892E-F9004066C1C6}" destId="{5606C192-CF36-48E4-88B6-E5904C9538C8}" srcOrd="0" destOrd="0" presId="urn:microsoft.com/office/officeart/2005/8/layout/hierarchy3"/>
    <dgm:cxn modelId="{B747D324-0FBF-47F0-9825-7EBAC3C63C42}" type="presParOf" srcId="{F5E81325-206D-46C8-892E-F9004066C1C6}" destId="{60392224-1815-4520-B775-5186DA36E0E2}" srcOrd="1" destOrd="0" presId="urn:microsoft.com/office/officeart/2005/8/layout/hierarchy3"/>
    <dgm:cxn modelId="{FE331E9B-7A0B-4684-8CE7-1594C86472B9}" type="presParOf" srcId="{F5E81325-206D-46C8-892E-F9004066C1C6}" destId="{CE89E9D1-10B1-4C77-8B4C-458CA03E9709}" srcOrd="2" destOrd="0" presId="urn:microsoft.com/office/officeart/2005/8/layout/hierarchy3"/>
    <dgm:cxn modelId="{F4F2DD87-6310-4476-BD00-FAE1828CEB25}" type="presParOf" srcId="{F5E81325-206D-46C8-892E-F9004066C1C6}" destId="{8EC33172-725D-4637-9DDB-B40B3D5DDEC1}" srcOrd="3" destOrd="0" presId="urn:microsoft.com/office/officeart/2005/8/layout/hierarchy3"/>
  </dgm:cxnLst>
  <dgm:bg/>
  <dgm:whole/>
</dgm:dataModel>
</file>

<file path=ppt/diagrams/data2.xml><?xml version="1.0" encoding="utf-8"?>
<dgm:dataModel xmlns:dgm="http://schemas.openxmlformats.org/drawingml/2006/diagram" xmlns:a="http://schemas.openxmlformats.org/drawingml/2006/main">
  <dgm:ptLst>
    <dgm:pt modelId="{0FC23F3C-2376-44AF-8F77-EA8C86969BE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IQ"/>
        </a:p>
      </dgm:t>
    </dgm:pt>
    <dgm:pt modelId="{E926FB74-03D7-4093-9373-607A6374B0BA}">
      <dgm:prSet phldrT="[نص]"/>
      <dgm:spPr/>
      <dgm:t>
        <a:bodyPr/>
        <a:lstStyle/>
        <a:p>
          <a:pPr rtl="1"/>
          <a:r>
            <a:rPr lang="ar-IQ" b="1" dirty="0" smtClean="0"/>
            <a:t>التزامات صاحب السفل</a:t>
          </a:r>
          <a:endParaRPr lang="ar-IQ" b="1" dirty="0"/>
        </a:p>
      </dgm:t>
    </dgm:pt>
    <dgm:pt modelId="{1322166D-2CAA-467E-B017-97B1B46F2EE9}" type="parTrans" cxnId="{53A680AA-2E10-4D1F-AACB-AD36BDEA087F}">
      <dgm:prSet/>
      <dgm:spPr/>
      <dgm:t>
        <a:bodyPr/>
        <a:lstStyle/>
        <a:p>
          <a:pPr rtl="1"/>
          <a:endParaRPr lang="ar-IQ"/>
        </a:p>
      </dgm:t>
    </dgm:pt>
    <dgm:pt modelId="{12C244A4-45AE-4C5F-9048-F9D44E6FC45C}" type="sibTrans" cxnId="{53A680AA-2E10-4D1F-AACB-AD36BDEA087F}">
      <dgm:prSet/>
      <dgm:spPr/>
      <dgm:t>
        <a:bodyPr/>
        <a:lstStyle/>
        <a:p>
          <a:pPr rtl="1"/>
          <a:endParaRPr lang="ar-IQ"/>
        </a:p>
      </dgm:t>
    </dgm:pt>
    <dgm:pt modelId="{82A674A0-A8B7-4043-8F04-97D46A88E19B}">
      <dgm:prSet phldrT="[نص]"/>
      <dgm:spPr/>
      <dgm:t>
        <a:bodyPr/>
        <a:lstStyle/>
        <a:p>
          <a:pPr rtl="1"/>
          <a:r>
            <a:rPr lang="ar-IQ" b="1" dirty="0" smtClean="0"/>
            <a:t>1- القيام بالأعمال والترميمات اللازمة لمنع سقوط العلو</a:t>
          </a:r>
          <a:endParaRPr lang="ar-IQ" b="1" dirty="0"/>
        </a:p>
      </dgm:t>
    </dgm:pt>
    <dgm:pt modelId="{2CA37D0A-5652-490F-B4BC-3BBBEB55C7D1}" type="parTrans" cxnId="{8BEF9A87-EB85-423D-B026-ECC067CE7C5F}">
      <dgm:prSet/>
      <dgm:spPr/>
      <dgm:t>
        <a:bodyPr/>
        <a:lstStyle/>
        <a:p>
          <a:pPr rtl="1"/>
          <a:endParaRPr lang="ar-IQ"/>
        </a:p>
      </dgm:t>
    </dgm:pt>
    <dgm:pt modelId="{6B59F66D-5D12-4F62-A988-ADD904D43EF8}" type="sibTrans" cxnId="{8BEF9A87-EB85-423D-B026-ECC067CE7C5F}">
      <dgm:prSet/>
      <dgm:spPr/>
      <dgm:t>
        <a:bodyPr/>
        <a:lstStyle/>
        <a:p>
          <a:pPr rtl="1"/>
          <a:endParaRPr lang="ar-IQ"/>
        </a:p>
      </dgm:t>
    </dgm:pt>
    <dgm:pt modelId="{4D8DE3F8-11DA-4AA6-A4BA-66E94FA91895}">
      <dgm:prSet phldrT="[نص]"/>
      <dgm:spPr/>
      <dgm:t>
        <a:bodyPr/>
        <a:lstStyle/>
        <a:p>
          <a:pPr rtl="1"/>
          <a:r>
            <a:rPr lang="ar-IQ" b="1" dirty="0" smtClean="0"/>
            <a:t>2- إعادة بناء السفل إذا أنهدم</a:t>
          </a:r>
          <a:endParaRPr lang="ar-IQ" b="1" dirty="0"/>
        </a:p>
      </dgm:t>
    </dgm:pt>
    <dgm:pt modelId="{93CB24C9-8388-4EBF-B5F5-0770C425B208}" type="parTrans" cxnId="{8EB4BE11-E610-489A-AE2F-A00130ACC499}">
      <dgm:prSet/>
      <dgm:spPr/>
      <dgm:t>
        <a:bodyPr/>
        <a:lstStyle/>
        <a:p>
          <a:pPr rtl="1"/>
          <a:endParaRPr lang="ar-IQ"/>
        </a:p>
      </dgm:t>
    </dgm:pt>
    <dgm:pt modelId="{B3EDD5E1-9239-4D94-B10E-D1449F89BA3E}" type="sibTrans" cxnId="{8EB4BE11-E610-489A-AE2F-A00130ACC499}">
      <dgm:prSet/>
      <dgm:spPr/>
      <dgm:t>
        <a:bodyPr/>
        <a:lstStyle/>
        <a:p>
          <a:pPr rtl="1"/>
          <a:endParaRPr lang="ar-IQ"/>
        </a:p>
      </dgm:t>
    </dgm:pt>
    <dgm:pt modelId="{2C37CA5F-F1B5-447C-BB1B-6EA18B0D0869}">
      <dgm:prSet phldrT="[نص]"/>
      <dgm:spPr/>
      <dgm:t>
        <a:bodyPr/>
        <a:lstStyle/>
        <a:p>
          <a:pPr rtl="1"/>
          <a:r>
            <a:rPr lang="ar-IQ" b="1" dirty="0" smtClean="0"/>
            <a:t>التزامات صاحب العلو</a:t>
          </a:r>
          <a:endParaRPr lang="ar-IQ" b="1" dirty="0"/>
        </a:p>
      </dgm:t>
    </dgm:pt>
    <dgm:pt modelId="{67593414-4040-47F8-B8C6-05CEB5DF12CF}" type="parTrans" cxnId="{F0069564-B7F0-4547-9B8D-581CAB0372B9}">
      <dgm:prSet/>
      <dgm:spPr/>
      <dgm:t>
        <a:bodyPr/>
        <a:lstStyle/>
        <a:p>
          <a:pPr rtl="1"/>
          <a:endParaRPr lang="ar-IQ"/>
        </a:p>
      </dgm:t>
    </dgm:pt>
    <dgm:pt modelId="{9E34667F-FE46-410C-A707-F1E46D2A86DF}" type="sibTrans" cxnId="{F0069564-B7F0-4547-9B8D-581CAB0372B9}">
      <dgm:prSet/>
      <dgm:spPr/>
      <dgm:t>
        <a:bodyPr/>
        <a:lstStyle/>
        <a:p>
          <a:pPr rtl="1"/>
          <a:endParaRPr lang="ar-IQ"/>
        </a:p>
      </dgm:t>
    </dgm:pt>
    <dgm:pt modelId="{A6C2AD71-B5F2-4C69-80A9-C191A3E4A82D}">
      <dgm:prSet phldrT="[نص]"/>
      <dgm:spPr/>
      <dgm:t>
        <a:bodyPr/>
        <a:lstStyle/>
        <a:p>
          <a:pPr rtl="1"/>
          <a:r>
            <a:rPr lang="ar-IQ" b="1" dirty="0" smtClean="0"/>
            <a:t>3-أن لا يحدث صاحب السفل في </a:t>
          </a:r>
          <a:r>
            <a:rPr lang="ar-IQ" b="1" dirty="0" err="1" smtClean="0"/>
            <a:t>سفله</a:t>
          </a:r>
          <a:r>
            <a:rPr lang="ar-IQ" b="1" dirty="0" smtClean="0"/>
            <a:t> ما يضر بالعلو</a:t>
          </a:r>
          <a:endParaRPr lang="ar-IQ" b="1" dirty="0"/>
        </a:p>
      </dgm:t>
    </dgm:pt>
    <dgm:pt modelId="{9D29F111-4876-4EB0-991D-D9A41B562196}" type="parTrans" cxnId="{B5102F96-9642-4EB2-8646-F73125D20D35}">
      <dgm:prSet/>
      <dgm:spPr/>
    </dgm:pt>
    <dgm:pt modelId="{EED8F4DB-E39E-4711-B0FF-09EA2214AEC5}" type="sibTrans" cxnId="{B5102F96-9642-4EB2-8646-F73125D20D35}">
      <dgm:prSet/>
      <dgm:spPr/>
    </dgm:pt>
    <dgm:pt modelId="{3DCF4763-AB28-4D4A-86F1-52DD24CABC11}">
      <dgm:prSet/>
      <dgm:spPr/>
      <dgm:t>
        <a:bodyPr/>
        <a:lstStyle/>
        <a:p>
          <a:pPr rtl="1"/>
          <a:r>
            <a:rPr lang="ar-IQ" b="1" dirty="0" smtClean="0"/>
            <a:t>1- عدم الارتفاع بالبناء</a:t>
          </a:r>
          <a:endParaRPr lang="ar-IQ" b="1" dirty="0"/>
        </a:p>
      </dgm:t>
    </dgm:pt>
    <dgm:pt modelId="{511E0149-A516-4CB4-9024-F03001361545}" type="parTrans" cxnId="{FDA42E28-AB71-41F2-9CF1-BFB8EA4BB77D}">
      <dgm:prSet/>
      <dgm:spPr/>
    </dgm:pt>
    <dgm:pt modelId="{8CA2CBB1-2C2F-479A-970C-5DF3131F1D4F}" type="sibTrans" cxnId="{FDA42E28-AB71-41F2-9CF1-BFB8EA4BB77D}">
      <dgm:prSet/>
      <dgm:spPr/>
    </dgm:pt>
    <dgm:pt modelId="{833744A3-D9CB-4034-B25C-7FC0525BE9E9}">
      <dgm:prSet/>
      <dgm:spPr/>
      <dgm:t>
        <a:bodyPr/>
        <a:lstStyle/>
        <a:p>
          <a:pPr rtl="1"/>
          <a:r>
            <a:rPr lang="ar-IQ" b="1" dirty="0" smtClean="0"/>
            <a:t>2- عدم إضافة بناء</a:t>
          </a:r>
          <a:endParaRPr lang="ar-IQ" b="1" dirty="0"/>
        </a:p>
      </dgm:t>
    </dgm:pt>
    <dgm:pt modelId="{D24255E5-6896-452B-8F17-E4597487615C}" type="parTrans" cxnId="{6B98AFC6-B126-4A38-9CD3-BF323E9E4058}">
      <dgm:prSet/>
      <dgm:spPr/>
    </dgm:pt>
    <dgm:pt modelId="{B31A787B-6269-42FB-A882-0F2789C9CDE8}" type="sibTrans" cxnId="{6B98AFC6-B126-4A38-9CD3-BF323E9E4058}">
      <dgm:prSet/>
      <dgm:spPr/>
    </dgm:pt>
    <dgm:pt modelId="{38389916-B4B2-4B6D-BFCE-8CB43B3C00C5}">
      <dgm:prSet/>
      <dgm:spPr/>
      <dgm:t>
        <a:bodyPr/>
        <a:lstStyle/>
        <a:p>
          <a:pPr rtl="1"/>
          <a:r>
            <a:rPr lang="ar-IQ" b="1" dirty="0" smtClean="0"/>
            <a:t>3- عدم تحميل السقف بأشياء ثقيلة</a:t>
          </a:r>
          <a:endParaRPr lang="ar-IQ" b="1" dirty="0"/>
        </a:p>
      </dgm:t>
    </dgm:pt>
    <dgm:pt modelId="{843AB198-6FD0-4A61-B86D-B107623DB0A1}" type="parTrans" cxnId="{8DEB3501-17F4-494F-8153-C81E7E3EC029}">
      <dgm:prSet/>
      <dgm:spPr/>
    </dgm:pt>
    <dgm:pt modelId="{23AFAF15-D126-43DC-B847-CB26262292D6}" type="sibTrans" cxnId="{8DEB3501-17F4-494F-8153-C81E7E3EC029}">
      <dgm:prSet/>
      <dgm:spPr/>
    </dgm:pt>
    <dgm:pt modelId="{43C87FEF-56E4-4E25-97C2-6F815F1B73CF}" type="pres">
      <dgm:prSet presAssocID="{0FC23F3C-2376-44AF-8F77-EA8C86969BE3}" presName="linearFlow" presStyleCnt="0">
        <dgm:presLayoutVars>
          <dgm:dir/>
          <dgm:animLvl val="lvl"/>
          <dgm:resizeHandles val="exact"/>
        </dgm:presLayoutVars>
      </dgm:prSet>
      <dgm:spPr/>
    </dgm:pt>
    <dgm:pt modelId="{5F3F690E-15AB-410F-B3CC-59C4A0E874D4}" type="pres">
      <dgm:prSet presAssocID="{E926FB74-03D7-4093-9373-607A6374B0BA}" presName="composite" presStyleCnt="0"/>
      <dgm:spPr/>
    </dgm:pt>
    <dgm:pt modelId="{4C807354-8C0D-4A1B-A9DC-DCF646E90618}" type="pres">
      <dgm:prSet presAssocID="{E926FB74-03D7-4093-9373-607A6374B0BA}" presName="parentText" presStyleLbl="alignNode1" presStyleIdx="0" presStyleCnt="2">
        <dgm:presLayoutVars>
          <dgm:chMax val="1"/>
          <dgm:bulletEnabled val="1"/>
        </dgm:presLayoutVars>
      </dgm:prSet>
      <dgm:spPr/>
    </dgm:pt>
    <dgm:pt modelId="{BB553FF2-8E0D-4C51-8287-020D6402F722}" type="pres">
      <dgm:prSet presAssocID="{E926FB74-03D7-4093-9373-607A6374B0BA}" presName="descendantText" presStyleLbl="alignAcc1" presStyleIdx="0" presStyleCnt="2">
        <dgm:presLayoutVars>
          <dgm:bulletEnabled val="1"/>
        </dgm:presLayoutVars>
      </dgm:prSet>
      <dgm:spPr/>
    </dgm:pt>
    <dgm:pt modelId="{59F9F1B4-3C06-46E4-8A2F-EFAFBFF582C9}" type="pres">
      <dgm:prSet presAssocID="{12C244A4-45AE-4C5F-9048-F9D44E6FC45C}" presName="sp" presStyleCnt="0"/>
      <dgm:spPr/>
    </dgm:pt>
    <dgm:pt modelId="{F508D28B-664A-4B1E-9640-3CA350435651}" type="pres">
      <dgm:prSet presAssocID="{2C37CA5F-F1B5-447C-BB1B-6EA18B0D0869}" presName="composite" presStyleCnt="0"/>
      <dgm:spPr/>
    </dgm:pt>
    <dgm:pt modelId="{6C47D2AB-055D-46E7-964A-7CE673C20C45}" type="pres">
      <dgm:prSet presAssocID="{2C37CA5F-F1B5-447C-BB1B-6EA18B0D0869}" presName="parentText" presStyleLbl="alignNode1" presStyleIdx="1" presStyleCnt="2">
        <dgm:presLayoutVars>
          <dgm:chMax val="1"/>
          <dgm:bulletEnabled val="1"/>
        </dgm:presLayoutVars>
      </dgm:prSet>
      <dgm:spPr/>
    </dgm:pt>
    <dgm:pt modelId="{D1F1876A-BB05-4383-A96E-49F946EF61EB}" type="pres">
      <dgm:prSet presAssocID="{2C37CA5F-F1B5-447C-BB1B-6EA18B0D0869}" presName="descendantText" presStyleLbl="alignAcc1" presStyleIdx="1" presStyleCnt="2">
        <dgm:presLayoutVars>
          <dgm:bulletEnabled val="1"/>
        </dgm:presLayoutVars>
      </dgm:prSet>
      <dgm:spPr/>
      <dgm:t>
        <a:bodyPr/>
        <a:lstStyle/>
        <a:p>
          <a:pPr rtl="1"/>
          <a:endParaRPr lang="ar-IQ"/>
        </a:p>
      </dgm:t>
    </dgm:pt>
  </dgm:ptLst>
  <dgm:cxnLst>
    <dgm:cxn modelId="{8BEF9A87-EB85-423D-B026-ECC067CE7C5F}" srcId="{E926FB74-03D7-4093-9373-607A6374B0BA}" destId="{82A674A0-A8B7-4043-8F04-97D46A88E19B}" srcOrd="0" destOrd="0" parTransId="{2CA37D0A-5652-490F-B4BC-3BBBEB55C7D1}" sibTransId="{6B59F66D-5D12-4F62-A988-ADD904D43EF8}"/>
    <dgm:cxn modelId="{CAF079A7-D20E-4B42-A54C-D7D121C69D71}" type="presOf" srcId="{82A674A0-A8B7-4043-8F04-97D46A88E19B}" destId="{BB553FF2-8E0D-4C51-8287-020D6402F722}" srcOrd="0" destOrd="0" presId="urn:microsoft.com/office/officeart/2005/8/layout/chevron2"/>
    <dgm:cxn modelId="{53A680AA-2E10-4D1F-AACB-AD36BDEA087F}" srcId="{0FC23F3C-2376-44AF-8F77-EA8C86969BE3}" destId="{E926FB74-03D7-4093-9373-607A6374B0BA}" srcOrd="0" destOrd="0" parTransId="{1322166D-2CAA-467E-B017-97B1B46F2EE9}" sibTransId="{12C244A4-45AE-4C5F-9048-F9D44E6FC45C}"/>
    <dgm:cxn modelId="{F55FE5A8-FD72-4CEF-972E-12B7E599719A}" type="presOf" srcId="{833744A3-D9CB-4034-B25C-7FC0525BE9E9}" destId="{D1F1876A-BB05-4383-A96E-49F946EF61EB}" srcOrd="0" destOrd="1" presId="urn:microsoft.com/office/officeart/2005/8/layout/chevron2"/>
    <dgm:cxn modelId="{1F62BD55-3B98-47D3-B2CA-91D3A9EBA149}" type="presOf" srcId="{4D8DE3F8-11DA-4AA6-A4BA-66E94FA91895}" destId="{BB553FF2-8E0D-4C51-8287-020D6402F722}" srcOrd="0" destOrd="1" presId="urn:microsoft.com/office/officeart/2005/8/layout/chevron2"/>
    <dgm:cxn modelId="{FDA42E28-AB71-41F2-9CF1-BFB8EA4BB77D}" srcId="{2C37CA5F-F1B5-447C-BB1B-6EA18B0D0869}" destId="{3DCF4763-AB28-4D4A-86F1-52DD24CABC11}" srcOrd="0" destOrd="0" parTransId="{511E0149-A516-4CB4-9024-F03001361545}" sibTransId="{8CA2CBB1-2C2F-479A-970C-5DF3131F1D4F}"/>
    <dgm:cxn modelId="{8834FC98-E0FD-49CB-92C5-99A257BFDE94}" type="presOf" srcId="{3DCF4763-AB28-4D4A-86F1-52DD24CABC11}" destId="{D1F1876A-BB05-4383-A96E-49F946EF61EB}" srcOrd="0" destOrd="0" presId="urn:microsoft.com/office/officeart/2005/8/layout/chevron2"/>
    <dgm:cxn modelId="{F0069564-B7F0-4547-9B8D-581CAB0372B9}" srcId="{0FC23F3C-2376-44AF-8F77-EA8C86969BE3}" destId="{2C37CA5F-F1B5-447C-BB1B-6EA18B0D0869}" srcOrd="1" destOrd="0" parTransId="{67593414-4040-47F8-B8C6-05CEB5DF12CF}" sibTransId="{9E34667F-FE46-410C-A707-F1E46D2A86DF}"/>
    <dgm:cxn modelId="{6B98AFC6-B126-4A38-9CD3-BF323E9E4058}" srcId="{2C37CA5F-F1B5-447C-BB1B-6EA18B0D0869}" destId="{833744A3-D9CB-4034-B25C-7FC0525BE9E9}" srcOrd="1" destOrd="0" parTransId="{D24255E5-6896-452B-8F17-E4597487615C}" sibTransId="{B31A787B-6269-42FB-A882-0F2789C9CDE8}"/>
    <dgm:cxn modelId="{E1D394CA-D28A-49F6-BCD6-CBBB82161F42}" type="presOf" srcId="{A6C2AD71-B5F2-4C69-80A9-C191A3E4A82D}" destId="{BB553FF2-8E0D-4C51-8287-020D6402F722}" srcOrd="0" destOrd="2" presId="urn:microsoft.com/office/officeart/2005/8/layout/chevron2"/>
    <dgm:cxn modelId="{BFF389C9-4AFF-4A14-BE9B-FB2EA85FF1DE}" type="presOf" srcId="{2C37CA5F-F1B5-447C-BB1B-6EA18B0D0869}" destId="{6C47D2AB-055D-46E7-964A-7CE673C20C45}" srcOrd="0" destOrd="0" presId="urn:microsoft.com/office/officeart/2005/8/layout/chevron2"/>
    <dgm:cxn modelId="{64274122-DD0D-4999-99B6-9E52F6CD1092}" type="presOf" srcId="{0FC23F3C-2376-44AF-8F77-EA8C86969BE3}" destId="{43C87FEF-56E4-4E25-97C2-6F815F1B73CF}" srcOrd="0" destOrd="0" presId="urn:microsoft.com/office/officeart/2005/8/layout/chevron2"/>
    <dgm:cxn modelId="{B5102F96-9642-4EB2-8646-F73125D20D35}" srcId="{E926FB74-03D7-4093-9373-607A6374B0BA}" destId="{A6C2AD71-B5F2-4C69-80A9-C191A3E4A82D}" srcOrd="2" destOrd="0" parTransId="{9D29F111-4876-4EB0-991D-D9A41B562196}" sibTransId="{EED8F4DB-E39E-4711-B0FF-09EA2214AEC5}"/>
    <dgm:cxn modelId="{3B7542DA-6A14-42E7-95C8-EF795F8ACBD4}" type="presOf" srcId="{38389916-B4B2-4B6D-BFCE-8CB43B3C00C5}" destId="{D1F1876A-BB05-4383-A96E-49F946EF61EB}" srcOrd="0" destOrd="2" presId="urn:microsoft.com/office/officeart/2005/8/layout/chevron2"/>
    <dgm:cxn modelId="{68F28A96-D4AC-4DF9-9859-29F390A458DA}" type="presOf" srcId="{E926FB74-03D7-4093-9373-607A6374B0BA}" destId="{4C807354-8C0D-4A1B-A9DC-DCF646E90618}" srcOrd="0" destOrd="0" presId="urn:microsoft.com/office/officeart/2005/8/layout/chevron2"/>
    <dgm:cxn modelId="{8DEB3501-17F4-494F-8153-C81E7E3EC029}" srcId="{2C37CA5F-F1B5-447C-BB1B-6EA18B0D0869}" destId="{38389916-B4B2-4B6D-BFCE-8CB43B3C00C5}" srcOrd="2" destOrd="0" parTransId="{843AB198-6FD0-4A61-B86D-B107623DB0A1}" sibTransId="{23AFAF15-D126-43DC-B847-CB26262292D6}"/>
    <dgm:cxn modelId="{8EB4BE11-E610-489A-AE2F-A00130ACC499}" srcId="{E926FB74-03D7-4093-9373-607A6374B0BA}" destId="{4D8DE3F8-11DA-4AA6-A4BA-66E94FA91895}" srcOrd="1" destOrd="0" parTransId="{93CB24C9-8388-4EBF-B5F5-0770C425B208}" sibTransId="{B3EDD5E1-9239-4D94-B10E-D1449F89BA3E}"/>
    <dgm:cxn modelId="{C2A01413-30E1-4113-911E-A20B9386F550}" type="presParOf" srcId="{43C87FEF-56E4-4E25-97C2-6F815F1B73CF}" destId="{5F3F690E-15AB-410F-B3CC-59C4A0E874D4}" srcOrd="0" destOrd="0" presId="urn:microsoft.com/office/officeart/2005/8/layout/chevron2"/>
    <dgm:cxn modelId="{51140ACC-F636-4C25-8E37-9F196C7B7E99}" type="presParOf" srcId="{5F3F690E-15AB-410F-B3CC-59C4A0E874D4}" destId="{4C807354-8C0D-4A1B-A9DC-DCF646E90618}" srcOrd="0" destOrd="0" presId="urn:microsoft.com/office/officeart/2005/8/layout/chevron2"/>
    <dgm:cxn modelId="{70281492-D0AE-429A-98E0-D8D095E1C85D}" type="presParOf" srcId="{5F3F690E-15AB-410F-B3CC-59C4A0E874D4}" destId="{BB553FF2-8E0D-4C51-8287-020D6402F722}" srcOrd="1" destOrd="0" presId="urn:microsoft.com/office/officeart/2005/8/layout/chevron2"/>
    <dgm:cxn modelId="{EFCC986B-5118-4548-B70A-42F50A73EF2D}" type="presParOf" srcId="{43C87FEF-56E4-4E25-97C2-6F815F1B73CF}" destId="{59F9F1B4-3C06-46E4-8A2F-EFAFBFF582C9}" srcOrd="1" destOrd="0" presId="urn:microsoft.com/office/officeart/2005/8/layout/chevron2"/>
    <dgm:cxn modelId="{1AF0D627-588A-4BFB-B79B-54D14D362E69}" type="presParOf" srcId="{43C87FEF-56E4-4E25-97C2-6F815F1B73CF}" destId="{F508D28B-664A-4B1E-9640-3CA350435651}" srcOrd="2" destOrd="0" presId="urn:microsoft.com/office/officeart/2005/8/layout/chevron2"/>
    <dgm:cxn modelId="{6E86A324-7ACF-4AC0-B264-5CE9DAD67080}" type="presParOf" srcId="{F508D28B-664A-4B1E-9640-3CA350435651}" destId="{6C47D2AB-055D-46E7-964A-7CE673C20C45}" srcOrd="0" destOrd="0" presId="urn:microsoft.com/office/officeart/2005/8/layout/chevron2"/>
    <dgm:cxn modelId="{6B4CE7FA-DC0B-4776-8C3F-C3FFB495651D}" type="presParOf" srcId="{F508D28B-664A-4B1E-9640-3CA350435651}" destId="{D1F1876A-BB05-4383-A96E-49F946EF61EB}"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4065C626-B656-461C-A264-174F28574C6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pPr rtl="1"/>
          <a:endParaRPr lang="ar-IQ"/>
        </a:p>
      </dgm:t>
    </dgm:pt>
    <dgm:pt modelId="{F3F64B82-891C-4185-A621-68B8F46C5C17}">
      <dgm:prSet phldrT="[نص]" custT="1"/>
      <dgm:spPr/>
      <dgm:t>
        <a:bodyPr/>
        <a:lstStyle/>
        <a:p>
          <a:pPr algn="r" rtl="1"/>
          <a:r>
            <a:rPr lang="ar-IQ" sz="1800" b="1" dirty="0" smtClean="0"/>
            <a:t>أولاً :حقوق الملاك في الملكية المفرزة</a:t>
          </a:r>
        </a:p>
        <a:p>
          <a:pPr algn="r" rtl="1"/>
          <a:r>
            <a:rPr lang="ar-IQ" sz="1800" dirty="0" smtClean="0"/>
            <a:t>- المفرز من الطوابق والشقق هو كل ما داخل الشقة من حواجز فاصلة بين الحجرات وما يوجد فيها من أنابيب </a:t>
          </a:r>
          <a:r>
            <a:rPr lang="ar-IQ" sz="1800" dirty="0" err="1" smtClean="0"/>
            <a:t>و</a:t>
          </a:r>
          <a:r>
            <a:rPr lang="ar-IQ" sz="1800" dirty="0" smtClean="0"/>
            <a:t> اسلاك الكهرباء ونوافذ وشرفات </a:t>
          </a:r>
          <a:r>
            <a:rPr lang="ar-IQ" sz="1800" dirty="0" err="1" smtClean="0"/>
            <a:t>و</a:t>
          </a:r>
          <a:r>
            <a:rPr lang="ar-IQ" sz="1800" dirty="0" smtClean="0"/>
            <a:t> أبواب </a:t>
          </a:r>
        </a:p>
        <a:p>
          <a:pPr algn="r" rtl="1"/>
          <a:r>
            <a:rPr lang="ar-IQ" sz="1800" dirty="0" smtClean="0"/>
            <a:t>- أما الجدران الرئيسية والأرض والسقف فهي أجزاء شائعة</a:t>
          </a:r>
        </a:p>
        <a:p>
          <a:pPr algn="r" rtl="1"/>
          <a:r>
            <a:rPr lang="ar-IQ" sz="1800" dirty="0" smtClean="0"/>
            <a:t>- ومن حق المالك هنا استعمال هذه الأجزاء المفرزة واستغلالها والتصرف </a:t>
          </a:r>
          <a:r>
            <a:rPr lang="ar-IQ" sz="1800" dirty="0" err="1" smtClean="0"/>
            <a:t>بها</a:t>
          </a:r>
          <a:r>
            <a:rPr lang="ar-IQ" sz="1800" dirty="0" smtClean="0"/>
            <a:t> مالم يتفق الشركاء على غير ذلك   </a:t>
          </a:r>
          <a:endParaRPr lang="ar-IQ" sz="1800" dirty="0"/>
        </a:p>
      </dgm:t>
    </dgm:pt>
    <dgm:pt modelId="{6C643C9C-F6A2-4BAF-8805-9EBE730A29AC}" type="parTrans" cxnId="{DCA17B05-2BB6-499A-9147-96F2110ED9CE}">
      <dgm:prSet/>
      <dgm:spPr/>
      <dgm:t>
        <a:bodyPr/>
        <a:lstStyle/>
        <a:p>
          <a:pPr rtl="1"/>
          <a:endParaRPr lang="ar-IQ"/>
        </a:p>
      </dgm:t>
    </dgm:pt>
    <dgm:pt modelId="{323A18CB-0860-48A9-82F3-F77E1609C559}" type="sibTrans" cxnId="{DCA17B05-2BB6-499A-9147-96F2110ED9CE}">
      <dgm:prSet/>
      <dgm:spPr/>
      <dgm:t>
        <a:bodyPr/>
        <a:lstStyle/>
        <a:p>
          <a:pPr rtl="1"/>
          <a:endParaRPr lang="ar-IQ"/>
        </a:p>
      </dgm:t>
    </dgm:pt>
    <dgm:pt modelId="{730A4C8F-2A47-4055-8B1A-D9BF28F3DB38}">
      <dgm:prSet phldrT="[نص]" custT="1"/>
      <dgm:spPr/>
      <dgm:t>
        <a:bodyPr/>
        <a:lstStyle/>
        <a:p>
          <a:pPr algn="r" rtl="1"/>
          <a:r>
            <a:rPr lang="ar-IQ" sz="2000" b="1" dirty="0" smtClean="0"/>
            <a:t>ثانياً:حقوق الملاك في الأجزاء المشتركة</a:t>
          </a:r>
        </a:p>
        <a:p>
          <a:pPr algn="r" rtl="1"/>
          <a:r>
            <a:rPr lang="ar-IQ" sz="1800" b="1" dirty="0" smtClean="0"/>
            <a:t>- من حيث استعمال الأجزاء المشتركة</a:t>
          </a:r>
        </a:p>
        <a:p>
          <a:pPr algn="r" rtl="1"/>
          <a:r>
            <a:rPr lang="ar-IQ" sz="1800" b="1" dirty="0" smtClean="0"/>
            <a:t>- من حيث تكاليف الأجزاء المشتركة</a:t>
          </a:r>
        </a:p>
        <a:p>
          <a:pPr algn="r" rtl="1"/>
          <a:r>
            <a:rPr lang="ar-IQ" sz="1800" b="1" dirty="0" smtClean="0"/>
            <a:t>- من حيث تعديل الأجزاء المشتركة</a:t>
          </a:r>
        </a:p>
        <a:p>
          <a:pPr algn="r" rtl="1"/>
          <a:r>
            <a:rPr lang="ar-IQ" sz="1800" b="1" dirty="0" smtClean="0"/>
            <a:t>من حيث إدارة الأجزاء المشتركة</a:t>
          </a:r>
          <a:endParaRPr lang="ar-IQ" sz="1800" b="1" dirty="0"/>
        </a:p>
      </dgm:t>
    </dgm:pt>
    <dgm:pt modelId="{536A5C57-A0A1-4105-967F-D7B86C5D4A9B}" type="parTrans" cxnId="{B7274184-D9D7-4EB7-A2FE-940DB06ABF0C}">
      <dgm:prSet/>
      <dgm:spPr/>
      <dgm:t>
        <a:bodyPr/>
        <a:lstStyle/>
        <a:p>
          <a:pPr rtl="1"/>
          <a:endParaRPr lang="ar-IQ"/>
        </a:p>
      </dgm:t>
    </dgm:pt>
    <dgm:pt modelId="{2139A57F-BA58-4F61-AB66-3CC9038087F1}" type="sibTrans" cxnId="{B7274184-D9D7-4EB7-A2FE-940DB06ABF0C}">
      <dgm:prSet/>
      <dgm:spPr/>
      <dgm:t>
        <a:bodyPr/>
        <a:lstStyle/>
        <a:p>
          <a:pPr rtl="1"/>
          <a:endParaRPr lang="ar-IQ"/>
        </a:p>
      </dgm:t>
    </dgm:pt>
    <dgm:pt modelId="{957C2D78-FD10-4BC9-8CF3-085AB6B57248}" type="pres">
      <dgm:prSet presAssocID="{4065C626-B656-461C-A264-174F28574C6B}" presName="outerComposite" presStyleCnt="0">
        <dgm:presLayoutVars>
          <dgm:chMax val="5"/>
          <dgm:dir/>
          <dgm:resizeHandles val="exact"/>
        </dgm:presLayoutVars>
      </dgm:prSet>
      <dgm:spPr/>
    </dgm:pt>
    <dgm:pt modelId="{94832787-62B5-4705-9565-E899B164EC28}" type="pres">
      <dgm:prSet presAssocID="{4065C626-B656-461C-A264-174F28574C6B}" presName="dummyMaxCanvas" presStyleCnt="0">
        <dgm:presLayoutVars/>
      </dgm:prSet>
      <dgm:spPr/>
    </dgm:pt>
    <dgm:pt modelId="{F17052BE-ED50-4392-84D1-C6A4E360A90B}" type="pres">
      <dgm:prSet presAssocID="{4065C626-B656-461C-A264-174F28574C6B}" presName="TwoNodes_1" presStyleLbl="node1" presStyleIdx="0" presStyleCnt="2" custScaleX="113644" custLinFactNeighborX="4023" custLinFactNeighborY="5108">
        <dgm:presLayoutVars>
          <dgm:bulletEnabled val="1"/>
        </dgm:presLayoutVars>
      </dgm:prSet>
      <dgm:spPr/>
      <dgm:t>
        <a:bodyPr/>
        <a:lstStyle/>
        <a:p>
          <a:pPr rtl="1"/>
          <a:endParaRPr lang="ar-IQ"/>
        </a:p>
      </dgm:t>
    </dgm:pt>
    <dgm:pt modelId="{7C206575-221A-422A-B5CF-B8B623D32080}" type="pres">
      <dgm:prSet presAssocID="{4065C626-B656-461C-A264-174F28574C6B}" presName="TwoNodes_2" presStyleLbl="node1" presStyleIdx="1" presStyleCnt="2">
        <dgm:presLayoutVars>
          <dgm:bulletEnabled val="1"/>
        </dgm:presLayoutVars>
      </dgm:prSet>
      <dgm:spPr/>
      <dgm:t>
        <a:bodyPr/>
        <a:lstStyle/>
        <a:p>
          <a:pPr rtl="1"/>
          <a:endParaRPr lang="ar-IQ"/>
        </a:p>
      </dgm:t>
    </dgm:pt>
    <dgm:pt modelId="{70BDDB93-80D0-4371-90F8-4E7B0723FC7A}" type="pres">
      <dgm:prSet presAssocID="{4065C626-B656-461C-A264-174F28574C6B}" presName="TwoConn_1-2" presStyleLbl="fgAccFollowNode1" presStyleIdx="0" presStyleCnt="1">
        <dgm:presLayoutVars>
          <dgm:bulletEnabled val="1"/>
        </dgm:presLayoutVars>
      </dgm:prSet>
      <dgm:spPr/>
    </dgm:pt>
    <dgm:pt modelId="{2D5FC233-F40A-4E5F-B882-698B74EE7024}" type="pres">
      <dgm:prSet presAssocID="{4065C626-B656-461C-A264-174F28574C6B}" presName="TwoNodes_1_text" presStyleLbl="node1" presStyleIdx="1" presStyleCnt="2">
        <dgm:presLayoutVars>
          <dgm:bulletEnabled val="1"/>
        </dgm:presLayoutVars>
      </dgm:prSet>
      <dgm:spPr/>
      <dgm:t>
        <a:bodyPr/>
        <a:lstStyle/>
        <a:p>
          <a:pPr rtl="1"/>
          <a:endParaRPr lang="ar-IQ"/>
        </a:p>
      </dgm:t>
    </dgm:pt>
    <dgm:pt modelId="{EFE313E0-4FB3-4F07-BDE5-08B51349FF2B}" type="pres">
      <dgm:prSet presAssocID="{4065C626-B656-461C-A264-174F28574C6B}" presName="TwoNodes_2_text" presStyleLbl="node1" presStyleIdx="1" presStyleCnt="2">
        <dgm:presLayoutVars>
          <dgm:bulletEnabled val="1"/>
        </dgm:presLayoutVars>
      </dgm:prSet>
      <dgm:spPr/>
      <dgm:t>
        <a:bodyPr/>
        <a:lstStyle/>
        <a:p>
          <a:pPr rtl="1"/>
          <a:endParaRPr lang="ar-IQ"/>
        </a:p>
      </dgm:t>
    </dgm:pt>
  </dgm:ptLst>
  <dgm:cxnLst>
    <dgm:cxn modelId="{D038E4F9-EBCB-471A-BDA2-2ABAE39EF620}" type="presOf" srcId="{323A18CB-0860-48A9-82F3-F77E1609C559}" destId="{70BDDB93-80D0-4371-90F8-4E7B0723FC7A}" srcOrd="0" destOrd="0" presId="urn:microsoft.com/office/officeart/2005/8/layout/vProcess5"/>
    <dgm:cxn modelId="{B7274184-D9D7-4EB7-A2FE-940DB06ABF0C}" srcId="{4065C626-B656-461C-A264-174F28574C6B}" destId="{730A4C8F-2A47-4055-8B1A-D9BF28F3DB38}" srcOrd="1" destOrd="0" parTransId="{536A5C57-A0A1-4105-967F-D7B86C5D4A9B}" sibTransId="{2139A57F-BA58-4F61-AB66-3CC9038087F1}"/>
    <dgm:cxn modelId="{D6A8674A-2123-4BA6-B5BB-8AC80A7231DF}" type="presOf" srcId="{730A4C8F-2A47-4055-8B1A-D9BF28F3DB38}" destId="{7C206575-221A-422A-B5CF-B8B623D32080}" srcOrd="0" destOrd="0" presId="urn:microsoft.com/office/officeart/2005/8/layout/vProcess5"/>
    <dgm:cxn modelId="{DCA17B05-2BB6-499A-9147-96F2110ED9CE}" srcId="{4065C626-B656-461C-A264-174F28574C6B}" destId="{F3F64B82-891C-4185-A621-68B8F46C5C17}" srcOrd="0" destOrd="0" parTransId="{6C643C9C-F6A2-4BAF-8805-9EBE730A29AC}" sibTransId="{323A18CB-0860-48A9-82F3-F77E1609C559}"/>
    <dgm:cxn modelId="{EB8E7598-4090-4492-9C53-AD3EB047214C}" type="presOf" srcId="{F3F64B82-891C-4185-A621-68B8F46C5C17}" destId="{F17052BE-ED50-4392-84D1-C6A4E360A90B}" srcOrd="0" destOrd="0" presId="urn:microsoft.com/office/officeart/2005/8/layout/vProcess5"/>
    <dgm:cxn modelId="{56A2A3FD-63E6-498D-9352-6C02C0ACED56}" type="presOf" srcId="{F3F64B82-891C-4185-A621-68B8F46C5C17}" destId="{2D5FC233-F40A-4E5F-B882-698B74EE7024}" srcOrd="1" destOrd="0" presId="urn:microsoft.com/office/officeart/2005/8/layout/vProcess5"/>
    <dgm:cxn modelId="{31477DF2-51E3-40EC-AAC8-9B7EA6B80183}" type="presOf" srcId="{730A4C8F-2A47-4055-8B1A-D9BF28F3DB38}" destId="{EFE313E0-4FB3-4F07-BDE5-08B51349FF2B}" srcOrd="1" destOrd="0" presId="urn:microsoft.com/office/officeart/2005/8/layout/vProcess5"/>
    <dgm:cxn modelId="{9AB0CA31-700E-4DF6-8DBC-5323CC4752C9}" type="presOf" srcId="{4065C626-B656-461C-A264-174F28574C6B}" destId="{957C2D78-FD10-4BC9-8CF3-085AB6B57248}" srcOrd="0" destOrd="0" presId="urn:microsoft.com/office/officeart/2005/8/layout/vProcess5"/>
    <dgm:cxn modelId="{77F2FABA-4232-467E-8AEA-7CF7C20F61AA}" type="presParOf" srcId="{957C2D78-FD10-4BC9-8CF3-085AB6B57248}" destId="{94832787-62B5-4705-9565-E899B164EC28}" srcOrd="0" destOrd="0" presId="urn:microsoft.com/office/officeart/2005/8/layout/vProcess5"/>
    <dgm:cxn modelId="{E9B8CCCA-3821-410C-9141-A339FE8546A0}" type="presParOf" srcId="{957C2D78-FD10-4BC9-8CF3-085AB6B57248}" destId="{F17052BE-ED50-4392-84D1-C6A4E360A90B}" srcOrd="1" destOrd="0" presId="urn:microsoft.com/office/officeart/2005/8/layout/vProcess5"/>
    <dgm:cxn modelId="{7BC3CF2C-0117-49CE-9558-5B5E6C016AA2}" type="presParOf" srcId="{957C2D78-FD10-4BC9-8CF3-085AB6B57248}" destId="{7C206575-221A-422A-B5CF-B8B623D32080}" srcOrd="2" destOrd="0" presId="urn:microsoft.com/office/officeart/2005/8/layout/vProcess5"/>
    <dgm:cxn modelId="{F6A78706-4380-4749-8A52-6E68442319C3}" type="presParOf" srcId="{957C2D78-FD10-4BC9-8CF3-085AB6B57248}" destId="{70BDDB93-80D0-4371-90F8-4E7B0723FC7A}" srcOrd="3" destOrd="0" presId="urn:microsoft.com/office/officeart/2005/8/layout/vProcess5"/>
    <dgm:cxn modelId="{3C1237E9-16D7-470E-A52D-6F68C41375EF}" type="presParOf" srcId="{957C2D78-FD10-4BC9-8CF3-085AB6B57248}" destId="{2D5FC233-F40A-4E5F-B882-698B74EE7024}" srcOrd="4" destOrd="0" presId="urn:microsoft.com/office/officeart/2005/8/layout/vProcess5"/>
    <dgm:cxn modelId="{1A90BC6A-62EF-42AC-AF2A-CD4522A097D1}" type="presParOf" srcId="{957C2D78-FD10-4BC9-8CF3-085AB6B57248}" destId="{EFE313E0-4FB3-4F07-BDE5-08B51349FF2B}" srcOrd="5"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59307610-34E6-4F13-8B0D-D18D2A9F5C7E}" type="datetimeFigureOut">
              <a:rPr lang="ar-IQ" smtClean="0"/>
              <a:t>11/06/1442</a:t>
            </a:fld>
            <a:endParaRPr lang="ar-IQ"/>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IQ"/>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038D924-B3C8-4FD7-AF8C-1C2FDBCB9877}"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307610-34E6-4F13-8B0D-D18D2A9F5C7E}" type="datetimeFigureOut">
              <a:rPr lang="ar-IQ" smtClean="0"/>
              <a:t>11/06/1442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307610-34E6-4F13-8B0D-D18D2A9F5C7E}" type="datetimeFigureOut">
              <a:rPr lang="ar-IQ" smtClean="0"/>
              <a:t>11/06/1442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307610-34E6-4F13-8B0D-D18D2A9F5C7E}" type="datetimeFigureOut">
              <a:rPr lang="ar-IQ" smtClean="0"/>
              <a:t>11/06/1442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9307610-34E6-4F13-8B0D-D18D2A9F5C7E}" type="datetimeFigureOut">
              <a:rPr lang="ar-IQ" smtClean="0"/>
              <a:t>11/06/1442</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9307610-34E6-4F13-8B0D-D18D2A9F5C7E}" type="datetimeFigureOut">
              <a:rPr lang="ar-IQ" smtClean="0"/>
              <a:t>11/06/1442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59307610-34E6-4F13-8B0D-D18D2A9F5C7E}" type="datetimeFigureOut">
              <a:rPr lang="ar-IQ" smtClean="0"/>
              <a:t>11/06/1442</a:t>
            </a:fld>
            <a:endParaRPr lang="ar-IQ"/>
          </a:p>
        </p:txBody>
      </p:sp>
      <p:sp>
        <p:nvSpPr>
          <p:cNvPr id="27" name="عنصر نائب لرقم الشريحة 26"/>
          <p:cNvSpPr>
            <a:spLocks noGrp="1"/>
          </p:cNvSpPr>
          <p:nvPr>
            <p:ph type="sldNum" sz="quarter" idx="11"/>
          </p:nvPr>
        </p:nvSpPr>
        <p:spPr/>
        <p:txBody>
          <a:bodyPr rtlCol="0"/>
          <a:lstStyle/>
          <a:p>
            <a:fld id="{0038D924-B3C8-4FD7-AF8C-1C2FDBCB9877}" type="slidenum">
              <a:rPr lang="ar-IQ" smtClean="0"/>
              <a:t>‹#›</a:t>
            </a:fld>
            <a:endParaRPr lang="ar-IQ"/>
          </a:p>
        </p:txBody>
      </p:sp>
      <p:sp>
        <p:nvSpPr>
          <p:cNvPr id="28" name="عنصر نائب للتذييل 27"/>
          <p:cNvSpPr>
            <a:spLocks noGrp="1"/>
          </p:cNvSpPr>
          <p:nvPr>
            <p:ph type="ftr" sz="quarter" idx="12"/>
          </p:nvPr>
        </p:nvSpPr>
        <p:spPr/>
        <p:txBody>
          <a:bodyPr rtlCol="0"/>
          <a:lstStyle/>
          <a:p>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59307610-34E6-4F13-8B0D-D18D2A9F5C7E}" type="datetimeFigureOut">
              <a:rPr lang="ar-IQ" smtClean="0"/>
              <a:t>11/06/1442</a:t>
            </a:fld>
            <a:endParaRPr lang="ar-IQ"/>
          </a:p>
        </p:txBody>
      </p:sp>
      <p:sp>
        <p:nvSpPr>
          <p:cNvPr id="4" name="عنصر نائب للتذييل 3"/>
          <p:cNvSpPr>
            <a:spLocks noGrp="1"/>
          </p:cNvSpPr>
          <p:nvPr>
            <p:ph type="ftr" sz="quarter" idx="11"/>
          </p:nvPr>
        </p:nvSpPr>
        <p:spPr>
          <a:xfrm>
            <a:off x="5257800" y="612648"/>
            <a:ext cx="1325880" cy="457200"/>
          </a:xfrm>
        </p:spPr>
        <p:txBody>
          <a:bodyPr/>
          <a:lstStyle/>
          <a:p>
            <a:endParaRPr lang="ar-IQ"/>
          </a:p>
        </p:txBody>
      </p:sp>
      <p:sp>
        <p:nvSpPr>
          <p:cNvPr id="5" name="عنصر نائب لرقم الشريحة 4"/>
          <p:cNvSpPr>
            <a:spLocks noGrp="1"/>
          </p:cNvSpPr>
          <p:nvPr>
            <p:ph type="sldNum" sz="quarter" idx="12"/>
          </p:nvPr>
        </p:nvSpPr>
        <p:spPr>
          <a:xfrm>
            <a:off x="8174736" y="2272"/>
            <a:ext cx="762000" cy="365760"/>
          </a:xfrm>
        </p:spPr>
        <p:txBody>
          <a:bodyPr/>
          <a:lstStyle/>
          <a:p>
            <a:fld id="{0038D924-B3C8-4FD7-AF8C-1C2FDBCB9877}"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9307610-34E6-4F13-8B0D-D18D2A9F5C7E}" type="datetimeFigureOut">
              <a:rPr lang="ar-IQ" smtClean="0"/>
              <a:t>11/06/1442</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9307610-34E6-4F13-8B0D-D18D2A9F5C7E}" type="datetimeFigureOut">
              <a:rPr lang="ar-IQ" smtClean="0"/>
              <a:t>11/06/1442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307610-34E6-4F13-8B0D-D18D2A9F5C7E}" type="datetimeFigureOut">
              <a:rPr lang="ar-IQ" smtClean="0"/>
              <a:t>11/06/1442</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0038D924-B3C8-4FD7-AF8C-1C2FDBCB9877}"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9307610-34E6-4F13-8B0D-D18D2A9F5C7E}" type="datetimeFigureOut">
              <a:rPr lang="ar-IQ" smtClean="0"/>
              <a:t>11/06/1442</a:t>
            </a:fld>
            <a:endParaRPr lang="ar-IQ"/>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IQ"/>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038D924-B3C8-4FD7-AF8C-1C2FDBCB9877}"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محاضرات في الحقوق العينية</a:t>
            </a:r>
            <a:br>
              <a:rPr lang="ar-IQ" dirty="0" smtClean="0"/>
            </a:br>
            <a:r>
              <a:rPr lang="ar-IQ" dirty="0" smtClean="0"/>
              <a:t>قسم القانون المرحلة الرابعة</a:t>
            </a:r>
            <a:endParaRPr lang="ar-IQ" dirty="0"/>
          </a:p>
        </p:txBody>
      </p:sp>
      <p:sp>
        <p:nvSpPr>
          <p:cNvPr id="3" name="عنوان فرعي 2"/>
          <p:cNvSpPr>
            <a:spLocks noGrp="1"/>
          </p:cNvSpPr>
          <p:nvPr>
            <p:ph type="subTitle" idx="1"/>
          </p:nvPr>
        </p:nvSpPr>
        <p:spPr/>
        <p:txBody>
          <a:bodyPr>
            <a:normAutofit/>
          </a:bodyPr>
          <a:lstStyle/>
          <a:p>
            <a:pPr algn="ctr"/>
            <a:r>
              <a:rPr lang="ar-IQ" sz="3200" b="1" dirty="0" smtClean="0">
                <a:solidFill>
                  <a:schemeClr val="tx1"/>
                </a:solidFill>
              </a:rPr>
              <a:t>المحاضرة السابعة</a:t>
            </a:r>
          </a:p>
          <a:p>
            <a:pPr algn="ctr"/>
            <a:r>
              <a:rPr lang="ar-IQ" sz="3200" b="1" dirty="0" smtClean="0">
                <a:solidFill>
                  <a:schemeClr val="tx1"/>
                </a:solidFill>
              </a:rPr>
              <a:t>صور خاصة من الملكية الشائعة</a:t>
            </a:r>
            <a:endParaRPr lang="ar-IQ" sz="3200" b="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46"/>
          </a:xfrm>
        </p:spPr>
        <p:txBody>
          <a:bodyPr/>
          <a:lstStyle/>
          <a:p>
            <a:pPr algn="ctr"/>
            <a:endParaRPr lang="ar-IQ" dirty="0"/>
          </a:p>
        </p:txBody>
      </p:sp>
      <p:sp>
        <p:nvSpPr>
          <p:cNvPr id="3" name="عنصر نائب للمحتوى 2"/>
          <p:cNvSpPr>
            <a:spLocks noGrp="1"/>
          </p:cNvSpPr>
          <p:nvPr>
            <p:ph idx="1"/>
          </p:nvPr>
        </p:nvSpPr>
        <p:spPr>
          <a:xfrm>
            <a:off x="-142908" y="1214422"/>
            <a:ext cx="9286908" cy="5429288"/>
          </a:xfrm>
        </p:spPr>
        <p:txBody>
          <a:bodyPr>
            <a:normAutofit/>
          </a:bodyPr>
          <a:lstStyle/>
          <a:p>
            <a:pPr>
              <a:buNone/>
            </a:pPr>
            <a:endParaRPr lang="ar-IQ" dirty="0"/>
          </a:p>
          <a:p>
            <a:pPr>
              <a:buNone/>
            </a:pPr>
            <a:r>
              <a:rPr lang="ar-IQ" sz="2800" dirty="0" smtClean="0"/>
              <a:t>الشيوع الإجباري          ملكية العلو والسفل             ملكية الطوابق والشقق  </a:t>
            </a:r>
          </a:p>
          <a:p>
            <a:pPr>
              <a:buNone/>
            </a:pPr>
            <a:r>
              <a:rPr lang="ar-IQ" sz="2400" dirty="0" smtClean="0"/>
              <a:t>    * تعريفه</a:t>
            </a:r>
          </a:p>
          <a:p>
            <a:pPr>
              <a:buNone/>
            </a:pPr>
            <a:r>
              <a:rPr lang="ar-IQ" sz="2400" dirty="0" smtClean="0"/>
              <a:t>   * أنواعه               </a:t>
            </a:r>
            <a:r>
              <a:rPr lang="ar-IQ" sz="1800" b="1" dirty="0" smtClean="0"/>
              <a:t> * حقوق والتزامات الملاك في الملكية المفرزة      * حقوق الملاك في الملكية المفرزة</a:t>
            </a:r>
          </a:p>
          <a:p>
            <a:pPr>
              <a:buNone/>
            </a:pPr>
            <a:r>
              <a:rPr lang="ar-IQ" sz="1600" dirty="0" smtClean="0"/>
              <a:t>شيوع أصلي    شيوع تبعي</a:t>
            </a:r>
          </a:p>
          <a:p>
            <a:pPr>
              <a:buNone/>
            </a:pPr>
            <a:r>
              <a:rPr lang="ar-IQ" sz="1600" dirty="0" smtClean="0"/>
              <a:t>                                              حقوق الملاك         التزامات الملاك                 </a:t>
            </a:r>
            <a:r>
              <a:rPr lang="ar-IQ" sz="1800" b="1" dirty="0" smtClean="0"/>
              <a:t>* حقوق الملاك في الأجزاء المشتركة</a:t>
            </a:r>
            <a:endParaRPr lang="ar-IQ" sz="1600" b="1" dirty="0" smtClean="0"/>
          </a:p>
          <a:p>
            <a:pPr>
              <a:buNone/>
            </a:pPr>
            <a:r>
              <a:rPr lang="ar-IQ" sz="1600" dirty="0" smtClean="0"/>
              <a:t>                                             - حق الاستعمال  </a:t>
            </a:r>
          </a:p>
          <a:p>
            <a:pPr>
              <a:buNone/>
            </a:pPr>
            <a:r>
              <a:rPr lang="ar-IQ" sz="1600" dirty="0" smtClean="0"/>
              <a:t>حائط مشترك   طريق خاص مشترك    - حق الاستغلال    التزامات السفل     التزامات العلو         - من حيث الاستعمال   </a:t>
            </a:r>
          </a:p>
          <a:p>
            <a:pPr>
              <a:buNone/>
            </a:pPr>
            <a:r>
              <a:rPr lang="ar-IQ" sz="1600" dirty="0" smtClean="0"/>
              <a:t>- تعريفه             - تعريفه             - حق التصرف   - الترميم               - عدم الإضافة        - من حيث التكاليف</a:t>
            </a:r>
          </a:p>
          <a:p>
            <a:pPr>
              <a:buNone/>
            </a:pPr>
            <a:r>
              <a:rPr lang="ar-IQ" sz="1600" dirty="0" smtClean="0"/>
              <a:t>- شروطه           - أحكامه                                 - إعادة البناء           - عدم الارتفاع       - من حيث التعديل</a:t>
            </a:r>
          </a:p>
          <a:p>
            <a:pPr>
              <a:buNone/>
            </a:pPr>
            <a:r>
              <a:rPr lang="ar-IQ" sz="1600" dirty="0" smtClean="0"/>
              <a:t>- أحكامه                                                      - عدم الإضرار بالعلو  - عدم الثقل          - من حيث الإدارة</a:t>
            </a:r>
          </a:p>
          <a:p>
            <a:pPr>
              <a:buNone/>
            </a:pPr>
            <a:r>
              <a:rPr lang="ar-IQ" sz="1600" b="1" dirty="0" smtClean="0"/>
              <a:t>* الحائط الفاصل غير المشترك </a:t>
            </a:r>
          </a:p>
          <a:p>
            <a:pPr>
              <a:buNone/>
            </a:pPr>
            <a:r>
              <a:rPr lang="ar-IQ" sz="1600" dirty="0" smtClean="0"/>
              <a:t>-ليس للجار أجبار جاره على تحويط ملكه      </a:t>
            </a:r>
            <a:r>
              <a:rPr lang="ar-IQ" sz="1600" b="1" dirty="0" smtClean="0"/>
              <a:t>* حقوق والتزامات الملاك في الأجزاء المشتركة</a:t>
            </a:r>
          </a:p>
          <a:p>
            <a:pPr>
              <a:buNone/>
            </a:pPr>
            <a:r>
              <a:rPr lang="ar-IQ" sz="1600" dirty="0" smtClean="0"/>
              <a:t>- ليس للجار المطالبة بالاشتراك بملكية الحائط</a:t>
            </a:r>
          </a:p>
          <a:p>
            <a:pPr>
              <a:buNone/>
            </a:pPr>
            <a:r>
              <a:rPr lang="ar-IQ" sz="1600" dirty="0" smtClean="0"/>
              <a:t>-ليس للجار هدمه بلا مصلحة جدية</a:t>
            </a:r>
          </a:p>
          <a:p>
            <a:pPr>
              <a:buNone/>
            </a:pPr>
            <a:endParaRPr lang="ar-IQ" sz="1600" dirty="0" smtClean="0"/>
          </a:p>
          <a:p>
            <a:endParaRPr lang="ar-IQ" sz="2800" dirty="0"/>
          </a:p>
        </p:txBody>
      </p:sp>
      <p:sp>
        <p:nvSpPr>
          <p:cNvPr id="4" name="مخطط انسيابي: متعدد المستندات 3"/>
          <p:cNvSpPr/>
          <p:nvPr/>
        </p:nvSpPr>
        <p:spPr>
          <a:xfrm>
            <a:off x="2714612" y="357166"/>
            <a:ext cx="3929090" cy="78581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3200" dirty="0" smtClean="0"/>
              <a:t>مفردات المحاضرة</a:t>
            </a:r>
            <a:endParaRPr lang="ar-IQ" sz="3200" dirty="0"/>
          </a:p>
        </p:txBody>
      </p:sp>
      <p:cxnSp>
        <p:nvCxnSpPr>
          <p:cNvPr id="6" name="رابط كسهم مستقيم 5"/>
          <p:cNvCxnSpPr>
            <a:stCxn id="3" idx="0"/>
          </p:cNvCxnSpPr>
          <p:nvPr/>
        </p:nvCxnSpPr>
        <p:spPr>
          <a:xfrm rot="16200000" flipH="1">
            <a:off x="5715000" y="-32"/>
            <a:ext cx="500066" cy="2928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a:stCxn id="3" idx="0"/>
          </p:cNvCxnSpPr>
          <p:nvPr/>
        </p:nvCxnSpPr>
        <p:spPr>
          <a:xfrm rot="16200000" flipH="1">
            <a:off x="4214802" y="1500166"/>
            <a:ext cx="571504" cy="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a:stCxn id="3" idx="0"/>
          </p:cNvCxnSpPr>
          <p:nvPr/>
        </p:nvCxnSpPr>
        <p:spPr>
          <a:xfrm rot="16200000" flipH="1" flipV="1">
            <a:off x="3071794" y="285736"/>
            <a:ext cx="500066" cy="2357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a:off x="7715272" y="3286124"/>
            <a:ext cx="642942"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5400000">
            <a:off x="7215206" y="3286124"/>
            <a:ext cx="50006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a:off x="5000628" y="2928934"/>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p:nvPr/>
        </p:nvCxnSpPr>
        <p:spPr>
          <a:xfrm rot="10800000" flipV="1">
            <a:off x="4429124" y="2928934"/>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p:nvPr/>
        </p:nvCxnSpPr>
        <p:spPr>
          <a:xfrm rot="16200000" flipH="1">
            <a:off x="4286248" y="3500438"/>
            <a:ext cx="35719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رابط كسهم مستقيم 42"/>
          <p:cNvCxnSpPr/>
          <p:nvPr/>
        </p:nvCxnSpPr>
        <p:spPr>
          <a:xfrm rot="10800000" flipV="1">
            <a:off x="3786182" y="3500438"/>
            <a:ext cx="50006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796908"/>
          </a:xfrm>
        </p:spPr>
        <p:txBody>
          <a:bodyPr/>
          <a:lstStyle/>
          <a:p>
            <a:pPr algn="ctr"/>
            <a:endParaRPr lang="ar-IQ" dirty="0"/>
          </a:p>
        </p:txBody>
      </p:sp>
      <p:sp>
        <p:nvSpPr>
          <p:cNvPr id="3" name="عنصر نائب للمحتوى 2"/>
          <p:cNvSpPr>
            <a:spLocks noGrp="1"/>
          </p:cNvSpPr>
          <p:nvPr>
            <p:ph idx="1"/>
          </p:nvPr>
        </p:nvSpPr>
        <p:spPr>
          <a:xfrm>
            <a:off x="0" y="1071546"/>
            <a:ext cx="9144000" cy="5572164"/>
          </a:xfrm>
        </p:spPr>
        <p:txBody>
          <a:bodyPr>
            <a:normAutofit/>
          </a:bodyPr>
          <a:lstStyle/>
          <a:p>
            <a:r>
              <a:rPr lang="ar-IQ" sz="2000" dirty="0" smtClean="0"/>
              <a:t>تعريفه: هو ذلك الشيوع المؤبد والشيوع لا يكون إجباري مؤبد إلا بناءاً على الغرض الذي أعد له المال الشائع فإذا كان الغرض يستلزم ذلك كان الشيوع إجباريا وهذا ما يميزه عن الشيوع العادي . </a:t>
            </a:r>
          </a:p>
          <a:p>
            <a:pPr algn="ctr">
              <a:buNone/>
            </a:pPr>
            <a:r>
              <a:rPr lang="ar-IQ" sz="2400" dirty="0" smtClean="0">
                <a:solidFill>
                  <a:srgbClr val="00B0F0"/>
                </a:solidFill>
              </a:rPr>
              <a:t>أنواع الشيوع الإجباري</a:t>
            </a:r>
          </a:p>
          <a:p>
            <a:pPr algn="ctr">
              <a:buNone/>
            </a:pPr>
            <a:r>
              <a:rPr lang="ar-IQ" sz="2000" dirty="0" smtClean="0">
                <a:solidFill>
                  <a:srgbClr val="00B0F0"/>
                </a:solidFill>
              </a:rPr>
              <a:t>الشيوع الأصلي </a:t>
            </a:r>
            <a:r>
              <a:rPr lang="ar-IQ" sz="2000" dirty="0" smtClean="0"/>
              <a:t>: </a:t>
            </a:r>
            <a:r>
              <a:rPr lang="ar-IQ" sz="1800" dirty="0" smtClean="0"/>
              <a:t>يتحقق بالنسبة للأشياء المخصصة لخدمة أو استعمال جماعة من الأفراد بصورة دائمة</a:t>
            </a:r>
          </a:p>
          <a:p>
            <a:pPr>
              <a:buNone/>
            </a:pPr>
            <a:r>
              <a:rPr lang="ar-IQ" sz="2000" dirty="0" smtClean="0"/>
              <a:t>          </a:t>
            </a:r>
            <a:r>
              <a:rPr lang="ar-IQ" sz="2000" dirty="0" smtClean="0">
                <a:solidFill>
                  <a:srgbClr val="00B0F0"/>
                </a:solidFill>
              </a:rPr>
              <a:t>الشيوع التبعي </a:t>
            </a:r>
            <a:r>
              <a:rPr lang="ar-IQ" sz="2000" dirty="0" smtClean="0"/>
              <a:t>: </a:t>
            </a:r>
            <a:r>
              <a:rPr lang="ar-IQ" sz="1800" dirty="0" smtClean="0"/>
              <a:t>يتحقق بالنسبة للأشياء الشائعة المخصصة لخدمة عقارات ونظم المشرع نوعين :</a:t>
            </a:r>
            <a:endParaRPr lang="ar-IQ" sz="2000" dirty="0"/>
          </a:p>
        </p:txBody>
      </p:sp>
      <p:sp>
        <p:nvSpPr>
          <p:cNvPr id="4" name="شريط إلى الأسفل 3"/>
          <p:cNvSpPr/>
          <p:nvPr/>
        </p:nvSpPr>
        <p:spPr>
          <a:xfrm>
            <a:off x="1857356" y="285728"/>
            <a:ext cx="5643602" cy="714380"/>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3200" dirty="0" smtClean="0"/>
              <a:t>الشيوع الإجباري</a:t>
            </a:r>
            <a:endParaRPr lang="ar-IQ" sz="3200" dirty="0"/>
          </a:p>
        </p:txBody>
      </p:sp>
      <p:graphicFrame>
        <p:nvGraphicFramePr>
          <p:cNvPr id="5" name="رسم تخطيطي 4"/>
          <p:cNvGraphicFramePr/>
          <p:nvPr/>
        </p:nvGraphicFramePr>
        <p:xfrm>
          <a:off x="142844" y="2857496"/>
          <a:ext cx="8786874" cy="3786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14290"/>
            <a:ext cx="8229600" cy="1066800"/>
          </a:xfrm>
        </p:spPr>
        <p:txBody>
          <a:bodyPr/>
          <a:lstStyle/>
          <a:p>
            <a:pPr algn="ctr"/>
            <a:endParaRPr lang="ar-IQ" dirty="0"/>
          </a:p>
        </p:txBody>
      </p:sp>
      <p:sp>
        <p:nvSpPr>
          <p:cNvPr id="3" name="عنصر نائب للمحتوى 2"/>
          <p:cNvSpPr>
            <a:spLocks noGrp="1"/>
          </p:cNvSpPr>
          <p:nvPr>
            <p:ph idx="1"/>
          </p:nvPr>
        </p:nvSpPr>
        <p:spPr>
          <a:xfrm>
            <a:off x="214282" y="1600200"/>
            <a:ext cx="8715436" cy="5043510"/>
          </a:xfrm>
        </p:spPr>
        <p:txBody>
          <a:bodyPr>
            <a:normAutofit/>
          </a:bodyPr>
          <a:lstStyle/>
          <a:p>
            <a:pPr>
              <a:buNone/>
            </a:pPr>
            <a:r>
              <a:rPr lang="ar-IQ" b="1" dirty="0" smtClean="0"/>
              <a:t>*حقوق والتزامات الملاك في الملكية المفرزة</a:t>
            </a:r>
          </a:p>
          <a:p>
            <a:pPr>
              <a:buNone/>
            </a:pPr>
            <a:r>
              <a:rPr lang="ar-IQ" sz="2400" dirty="0" smtClean="0"/>
              <a:t>أولا :حقوق الملاك : - حق الاستعمال   - حق الاستغلال    - حق التصرف  </a:t>
            </a:r>
          </a:p>
          <a:p>
            <a:pPr>
              <a:buNone/>
            </a:pPr>
            <a:r>
              <a:rPr lang="ar-IQ" sz="2400" dirty="0" smtClean="0"/>
              <a:t>ثانياً : التزامات الملاك : </a:t>
            </a:r>
            <a:endParaRPr lang="ar-IQ" sz="2400" dirty="0"/>
          </a:p>
          <a:p>
            <a:pPr>
              <a:buNone/>
            </a:pPr>
            <a:endParaRPr lang="ar-IQ" sz="2400" dirty="0" smtClean="0"/>
          </a:p>
          <a:p>
            <a:pPr>
              <a:buNone/>
            </a:pPr>
            <a:endParaRPr lang="ar-IQ" sz="2400" dirty="0"/>
          </a:p>
          <a:p>
            <a:pPr>
              <a:buNone/>
            </a:pPr>
            <a:endParaRPr lang="ar-IQ" sz="2400" dirty="0" smtClean="0"/>
          </a:p>
          <a:p>
            <a:pPr>
              <a:buNone/>
            </a:pPr>
            <a:endParaRPr lang="ar-IQ" sz="2400" dirty="0"/>
          </a:p>
          <a:p>
            <a:pPr>
              <a:buNone/>
            </a:pPr>
            <a:endParaRPr lang="ar-IQ" sz="2400" dirty="0" smtClean="0"/>
          </a:p>
          <a:p>
            <a:pPr>
              <a:buNone/>
            </a:pPr>
            <a:endParaRPr lang="ar-IQ" sz="2400" dirty="0" smtClean="0"/>
          </a:p>
          <a:p>
            <a:pPr>
              <a:buNone/>
            </a:pPr>
            <a:endParaRPr lang="ar-IQ" sz="2400" dirty="0"/>
          </a:p>
          <a:p>
            <a:pPr>
              <a:buNone/>
            </a:pPr>
            <a:r>
              <a:rPr lang="ar-IQ" sz="2400" b="1" dirty="0" smtClean="0"/>
              <a:t>* حقوق والتزامات الملاك في الأجزاء المشتركة</a:t>
            </a:r>
            <a:r>
              <a:rPr lang="ar-IQ" sz="2400" dirty="0" smtClean="0"/>
              <a:t> </a:t>
            </a:r>
            <a:endParaRPr lang="ar-IQ" sz="2400" dirty="0"/>
          </a:p>
        </p:txBody>
      </p:sp>
      <p:sp>
        <p:nvSpPr>
          <p:cNvPr id="4" name="مكعب 3"/>
          <p:cNvSpPr/>
          <p:nvPr/>
        </p:nvSpPr>
        <p:spPr>
          <a:xfrm>
            <a:off x="2714612" y="285728"/>
            <a:ext cx="3714776" cy="1000132"/>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3600" dirty="0" smtClean="0"/>
              <a:t>ملكية العلو والسفل</a:t>
            </a:r>
            <a:endParaRPr lang="ar-IQ" sz="3600" dirty="0"/>
          </a:p>
        </p:txBody>
      </p:sp>
      <p:graphicFrame>
        <p:nvGraphicFramePr>
          <p:cNvPr id="6" name="رسم تخطيطي 5"/>
          <p:cNvGraphicFramePr/>
          <p:nvPr/>
        </p:nvGraphicFramePr>
        <p:xfrm>
          <a:off x="214282" y="3071810"/>
          <a:ext cx="8786874" cy="2786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28"/>
            <a:ext cx="8229600" cy="1066800"/>
          </a:xfrm>
        </p:spPr>
        <p:txBody>
          <a:bodyPr/>
          <a:lstStyle/>
          <a:p>
            <a:pPr algn="ctr"/>
            <a:endParaRPr lang="ar-IQ" dirty="0"/>
          </a:p>
        </p:txBody>
      </p:sp>
      <p:graphicFrame>
        <p:nvGraphicFramePr>
          <p:cNvPr id="5" name="عنصر نائب للمحتوى 4"/>
          <p:cNvGraphicFramePr>
            <a:graphicFrameLocks noGrp="1"/>
          </p:cNvGraphicFramePr>
          <p:nvPr>
            <p:ph idx="1"/>
          </p:nvPr>
        </p:nvGraphicFramePr>
        <p:xfrm>
          <a:off x="457200" y="1600200"/>
          <a:ext cx="8229600" cy="4972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تمرير عمودي 3"/>
          <p:cNvSpPr/>
          <p:nvPr/>
        </p:nvSpPr>
        <p:spPr>
          <a:xfrm>
            <a:off x="2786050" y="214290"/>
            <a:ext cx="3571900" cy="11430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IQ" sz="2800" dirty="0" smtClean="0"/>
              <a:t>ملكية الطوابق والشقق</a:t>
            </a:r>
            <a:endParaRPr lang="ar-IQ"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تم بعون الله</a:t>
            </a:r>
            <a:endParaRPr lang="ar-IQ" dirty="0"/>
          </a:p>
        </p:txBody>
      </p:sp>
      <p:sp>
        <p:nvSpPr>
          <p:cNvPr id="3" name="عنصر نائب للمحتوى 2"/>
          <p:cNvSpPr>
            <a:spLocks noGrp="1"/>
          </p:cNvSpPr>
          <p:nvPr>
            <p:ph idx="1"/>
          </p:nvPr>
        </p:nvSpPr>
        <p:spPr/>
        <p:txBody>
          <a:bodyPr/>
          <a:lstStyle/>
          <a:p>
            <a:r>
              <a:rPr lang="ar-IQ" dirty="0" smtClean="0"/>
              <a:t>أن شاء الله </a:t>
            </a:r>
            <a:r>
              <a:rPr lang="ar-IQ" dirty="0" err="1" smtClean="0"/>
              <a:t>نلتقيكم</a:t>
            </a:r>
            <a:r>
              <a:rPr lang="ar-IQ" dirty="0" smtClean="0"/>
              <a:t> في المحاضرة القادمة من الحقوق العينية وموضوع ( أسباب كسب الملكية )</a:t>
            </a:r>
          </a:p>
          <a:p>
            <a:endParaRPr lang="ar-IQ" dirty="0"/>
          </a:p>
          <a:p>
            <a:endParaRPr lang="ar-IQ" dirty="0" smtClean="0"/>
          </a:p>
          <a:p>
            <a:pPr>
              <a:buNone/>
            </a:pPr>
            <a:r>
              <a:rPr lang="ar-IQ" dirty="0"/>
              <a:t> </a:t>
            </a:r>
            <a:r>
              <a:rPr lang="ar-IQ" dirty="0" smtClean="0"/>
              <a:t>              د. صدام بدن رحيمة ألساعدي</a:t>
            </a:r>
            <a:endParaRPr lang="ar-IQ"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84</TotalTime>
  <Words>520</Words>
  <Application>Microsoft Office PowerPoint</Application>
  <PresentationFormat>عرض على الشاشة (3:4)‏</PresentationFormat>
  <Paragraphs>73</Paragraphs>
  <Slides>6</Slides>
  <Notes>0</Notes>
  <HiddenSlides>0</HiddenSlides>
  <MMClips>0</MMClips>
  <ScaleCrop>false</ScaleCrop>
  <HeadingPairs>
    <vt:vector size="4" baseType="variant">
      <vt:variant>
        <vt:lpstr>سمة</vt:lpstr>
      </vt:variant>
      <vt:variant>
        <vt:i4>1</vt:i4>
      </vt:variant>
      <vt:variant>
        <vt:lpstr>عناوين الشرائح</vt:lpstr>
      </vt:variant>
      <vt:variant>
        <vt:i4>6</vt:i4>
      </vt:variant>
    </vt:vector>
  </HeadingPairs>
  <TitlesOfParts>
    <vt:vector size="7" baseType="lpstr">
      <vt:lpstr>حضري</vt:lpstr>
      <vt:lpstr>محاضرات في الحقوق العينية قسم القانون المرحلة الرابعة</vt:lpstr>
      <vt:lpstr>الشريحة 2</vt:lpstr>
      <vt:lpstr>الشريحة 3</vt:lpstr>
      <vt:lpstr>الشريحة 4</vt:lpstr>
      <vt:lpstr>الشريحة 5</vt:lpstr>
      <vt:lpstr>تم بعون الله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في الحقوق العينية قسم القانون المرحلة الرابعة</dc:title>
  <dc:creator>ALMUSTAFA</dc:creator>
  <cp:lastModifiedBy>ALMUSTAFA</cp:lastModifiedBy>
  <cp:revision>14</cp:revision>
  <dcterms:created xsi:type="dcterms:W3CDTF">2021-01-24T03:29:44Z</dcterms:created>
  <dcterms:modified xsi:type="dcterms:W3CDTF">2021-01-24T04:53:51Z</dcterms:modified>
</cp:coreProperties>
</file>