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10123D-AEBE-4922-9711-C2BF702F4BB3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F9359CFC-2401-4B7C-BFE9-3D5157417694}">
      <dgm:prSet phldrT="[نص]"/>
      <dgm:spPr/>
      <dgm:t>
        <a:bodyPr/>
        <a:lstStyle/>
        <a:p>
          <a:pPr rtl="1"/>
          <a:r>
            <a:rPr lang="ar-IQ" dirty="0" smtClean="0"/>
            <a:t>تمييزها عن الملكية الجماعية</a:t>
          </a:r>
          <a:endParaRPr lang="ar-IQ" dirty="0"/>
        </a:p>
      </dgm:t>
    </dgm:pt>
    <dgm:pt modelId="{D3D9BA64-9FCC-4AF4-96E7-52FB9DAA752F}" type="parTrans" cxnId="{4DBE462D-590B-4F00-9D42-AA0413FA0561}">
      <dgm:prSet/>
      <dgm:spPr/>
      <dgm:t>
        <a:bodyPr/>
        <a:lstStyle/>
        <a:p>
          <a:pPr rtl="1"/>
          <a:endParaRPr lang="ar-IQ"/>
        </a:p>
      </dgm:t>
    </dgm:pt>
    <dgm:pt modelId="{EE4316A7-AE63-4FE4-8A43-F248559A7C90}" type="sibTrans" cxnId="{4DBE462D-590B-4F00-9D42-AA0413FA0561}">
      <dgm:prSet/>
      <dgm:spPr/>
      <dgm:t>
        <a:bodyPr/>
        <a:lstStyle/>
        <a:p>
          <a:pPr rtl="1"/>
          <a:endParaRPr lang="ar-IQ"/>
        </a:p>
      </dgm:t>
    </dgm:pt>
    <dgm:pt modelId="{FCAC5536-3AE5-4394-974D-AF98031A7D81}">
      <dgm:prSet phldrT="[نص]" custT="1"/>
      <dgm:spPr/>
      <dgm:t>
        <a:bodyPr/>
        <a:lstStyle/>
        <a:p>
          <a:pPr rtl="1"/>
          <a:r>
            <a:rPr lang="ar-IQ" sz="2000" dirty="0" smtClean="0"/>
            <a:t>المالك جماعة من الناس</a:t>
          </a:r>
          <a:endParaRPr lang="ar-IQ" sz="2000" dirty="0"/>
        </a:p>
      </dgm:t>
    </dgm:pt>
    <dgm:pt modelId="{363DEA1A-FE14-4D38-8488-9B9D16D68C9F}" type="parTrans" cxnId="{517FE396-556C-4A3D-95C5-BB043E806485}">
      <dgm:prSet/>
      <dgm:spPr/>
      <dgm:t>
        <a:bodyPr/>
        <a:lstStyle/>
        <a:p>
          <a:pPr rtl="1"/>
          <a:endParaRPr lang="ar-IQ"/>
        </a:p>
      </dgm:t>
    </dgm:pt>
    <dgm:pt modelId="{ABD9F440-EE20-4A4B-8315-D4A07691E440}" type="sibTrans" cxnId="{517FE396-556C-4A3D-95C5-BB043E806485}">
      <dgm:prSet/>
      <dgm:spPr/>
      <dgm:t>
        <a:bodyPr/>
        <a:lstStyle/>
        <a:p>
          <a:pPr rtl="1"/>
          <a:endParaRPr lang="ar-IQ"/>
        </a:p>
      </dgm:t>
    </dgm:pt>
    <dgm:pt modelId="{6307BB71-E148-4C07-B85A-85889255BD29}">
      <dgm:prSet phldrT="[نص]"/>
      <dgm:spPr/>
      <dgm:t>
        <a:bodyPr/>
        <a:lstStyle/>
        <a:p>
          <a:pPr rtl="1"/>
          <a:r>
            <a:rPr lang="ar-IQ" dirty="0" smtClean="0"/>
            <a:t>تمييزها عن الملكية الفردية</a:t>
          </a:r>
          <a:endParaRPr lang="ar-IQ" dirty="0"/>
        </a:p>
      </dgm:t>
    </dgm:pt>
    <dgm:pt modelId="{6731BC7B-6C24-4816-8769-8845FECD3107}" type="parTrans" cxnId="{DC75D963-8910-4824-A8F3-DA12C477EC40}">
      <dgm:prSet/>
      <dgm:spPr/>
      <dgm:t>
        <a:bodyPr/>
        <a:lstStyle/>
        <a:p>
          <a:pPr rtl="1"/>
          <a:endParaRPr lang="ar-IQ"/>
        </a:p>
      </dgm:t>
    </dgm:pt>
    <dgm:pt modelId="{F973A6A5-0E35-4A78-8F41-84CC350F684B}" type="sibTrans" cxnId="{DC75D963-8910-4824-A8F3-DA12C477EC40}">
      <dgm:prSet/>
      <dgm:spPr/>
      <dgm:t>
        <a:bodyPr/>
        <a:lstStyle/>
        <a:p>
          <a:pPr rtl="1"/>
          <a:endParaRPr lang="ar-IQ"/>
        </a:p>
      </dgm:t>
    </dgm:pt>
    <dgm:pt modelId="{7EB9B07A-1428-4054-BC2D-71EE9667F460}">
      <dgm:prSet phldrT="[نص]" custT="1"/>
      <dgm:spPr/>
      <dgm:t>
        <a:bodyPr/>
        <a:lstStyle/>
        <a:p>
          <a:pPr rtl="1"/>
          <a:r>
            <a:rPr lang="ar-IQ" sz="2000" dirty="0" smtClean="0"/>
            <a:t>من حيث صاحب الحق</a:t>
          </a:r>
          <a:endParaRPr lang="ar-IQ" sz="2000" dirty="0"/>
        </a:p>
      </dgm:t>
    </dgm:pt>
    <dgm:pt modelId="{665CEFD4-5429-433C-87AE-49DD4469C85C}" type="parTrans" cxnId="{CACD20D1-CD69-4378-BA32-E33777A1FDB4}">
      <dgm:prSet/>
      <dgm:spPr/>
      <dgm:t>
        <a:bodyPr/>
        <a:lstStyle/>
        <a:p>
          <a:pPr rtl="1"/>
          <a:endParaRPr lang="ar-IQ"/>
        </a:p>
      </dgm:t>
    </dgm:pt>
    <dgm:pt modelId="{F3DCFCA0-F41A-4E4E-AD4B-612E3C84D0E0}" type="sibTrans" cxnId="{CACD20D1-CD69-4378-BA32-E33777A1FDB4}">
      <dgm:prSet/>
      <dgm:spPr/>
      <dgm:t>
        <a:bodyPr/>
        <a:lstStyle/>
        <a:p>
          <a:pPr rtl="1"/>
          <a:endParaRPr lang="ar-IQ"/>
        </a:p>
      </dgm:t>
    </dgm:pt>
    <dgm:pt modelId="{1414FDD9-C74F-4FDD-A3D8-7BFCA28CBB3C}">
      <dgm:prSet phldrT="[نص]"/>
      <dgm:spPr/>
      <dgm:t>
        <a:bodyPr/>
        <a:lstStyle/>
        <a:p>
          <a:pPr rtl="1"/>
          <a:r>
            <a:rPr lang="ar-IQ" dirty="0" smtClean="0"/>
            <a:t>مصادر الشيوع</a:t>
          </a:r>
          <a:endParaRPr lang="ar-IQ" dirty="0"/>
        </a:p>
      </dgm:t>
    </dgm:pt>
    <dgm:pt modelId="{4D68E684-661E-4653-9381-D4F0BBFA0502}" type="parTrans" cxnId="{261BADB9-4D7C-4BA5-8614-01FBA1B34594}">
      <dgm:prSet/>
      <dgm:spPr/>
      <dgm:t>
        <a:bodyPr/>
        <a:lstStyle/>
        <a:p>
          <a:pPr rtl="1"/>
          <a:endParaRPr lang="ar-IQ"/>
        </a:p>
      </dgm:t>
    </dgm:pt>
    <dgm:pt modelId="{D10DC553-0AF3-4681-8F41-9F31540B67E1}" type="sibTrans" cxnId="{261BADB9-4D7C-4BA5-8614-01FBA1B34594}">
      <dgm:prSet/>
      <dgm:spPr/>
      <dgm:t>
        <a:bodyPr/>
        <a:lstStyle/>
        <a:p>
          <a:pPr rtl="1"/>
          <a:endParaRPr lang="ar-IQ"/>
        </a:p>
      </dgm:t>
    </dgm:pt>
    <dgm:pt modelId="{1235030E-B8DA-4506-AC4A-EADDA6645868}">
      <dgm:prSet phldrT="[نص]" custT="1"/>
      <dgm:spPr/>
      <dgm:t>
        <a:bodyPr/>
        <a:lstStyle/>
        <a:p>
          <a:pPr rtl="1"/>
          <a:r>
            <a:rPr lang="ar-IQ" sz="1800" b="1" dirty="0" smtClean="0"/>
            <a:t>تنشأ بتصرف قانوني كالعقد والوصية</a:t>
          </a:r>
          <a:endParaRPr lang="ar-IQ" sz="1800" b="1" dirty="0"/>
        </a:p>
      </dgm:t>
    </dgm:pt>
    <dgm:pt modelId="{752EDE73-9C39-4016-B1AA-23CEB9DE3151}" type="parTrans" cxnId="{B90608AF-7A16-451B-B1D7-A241D4C107F5}">
      <dgm:prSet/>
      <dgm:spPr/>
      <dgm:t>
        <a:bodyPr/>
        <a:lstStyle/>
        <a:p>
          <a:pPr rtl="1"/>
          <a:endParaRPr lang="ar-IQ"/>
        </a:p>
      </dgm:t>
    </dgm:pt>
    <dgm:pt modelId="{AC917D5F-A9F3-418B-BDEF-542EC1AFD38D}" type="sibTrans" cxnId="{B90608AF-7A16-451B-B1D7-A241D4C107F5}">
      <dgm:prSet/>
      <dgm:spPr/>
      <dgm:t>
        <a:bodyPr/>
        <a:lstStyle/>
        <a:p>
          <a:pPr rtl="1"/>
          <a:endParaRPr lang="ar-IQ"/>
        </a:p>
      </dgm:t>
    </dgm:pt>
    <dgm:pt modelId="{F7985C31-0E61-45D9-9D3B-2F16ED07610F}">
      <dgm:prSet phldrT="[نص]"/>
      <dgm:spPr/>
      <dgm:t>
        <a:bodyPr/>
        <a:lstStyle/>
        <a:p>
          <a:pPr rtl="1"/>
          <a:r>
            <a:rPr lang="ar-IQ" dirty="0" smtClean="0"/>
            <a:t>تكييف حق الشريك</a:t>
          </a:r>
          <a:endParaRPr lang="ar-IQ" dirty="0"/>
        </a:p>
      </dgm:t>
    </dgm:pt>
    <dgm:pt modelId="{17DE1521-AB60-496D-A264-ADD0D5BB395C}" type="parTrans" cxnId="{A0894DDB-5462-4C10-8589-2305FF60B624}">
      <dgm:prSet/>
      <dgm:spPr/>
      <dgm:t>
        <a:bodyPr/>
        <a:lstStyle/>
        <a:p>
          <a:pPr rtl="1"/>
          <a:endParaRPr lang="ar-IQ"/>
        </a:p>
      </dgm:t>
    </dgm:pt>
    <dgm:pt modelId="{341088D3-2480-48F4-9E1B-E8A7CF35ADA0}" type="sibTrans" cxnId="{A0894DDB-5462-4C10-8589-2305FF60B624}">
      <dgm:prSet/>
      <dgm:spPr/>
      <dgm:t>
        <a:bodyPr/>
        <a:lstStyle/>
        <a:p>
          <a:pPr rtl="1"/>
          <a:endParaRPr lang="ar-IQ"/>
        </a:p>
      </dgm:t>
    </dgm:pt>
    <dgm:pt modelId="{E713146E-DC10-4C93-B330-7AE4BC91685E}">
      <dgm:prSet phldrT="[نص]" custT="1"/>
      <dgm:spPr/>
      <dgm:t>
        <a:bodyPr/>
        <a:lstStyle/>
        <a:p>
          <a:pPr rtl="1"/>
          <a:r>
            <a:rPr lang="ar-IQ" sz="1800" b="1" dirty="0" smtClean="0"/>
            <a:t>أختلف الفقهاء :</a:t>
          </a:r>
          <a:endParaRPr lang="ar-IQ" sz="1800" b="1" dirty="0"/>
        </a:p>
      </dgm:t>
    </dgm:pt>
    <dgm:pt modelId="{DF233416-DFF6-43B9-AD67-E5FB24317BB9}" type="parTrans" cxnId="{A8BD980B-BB0E-4F30-B12F-F4306CE14667}">
      <dgm:prSet/>
      <dgm:spPr/>
      <dgm:t>
        <a:bodyPr/>
        <a:lstStyle/>
        <a:p>
          <a:pPr rtl="1"/>
          <a:endParaRPr lang="ar-IQ"/>
        </a:p>
      </dgm:t>
    </dgm:pt>
    <dgm:pt modelId="{47700C6D-81B7-4491-963A-F16446A99E46}" type="sibTrans" cxnId="{A8BD980B-BB0E-4F30-B12F-F4306CE14667}">
      <dgm:prSet/>
      <dgm:spPr/>
      <dgm:t>
        <a:bodyPr/>
        <a:lstStyle/>
        <a:p>
          <a:pPr rtl="1"/>
          <a:endParaRPr lang="ar-IQ"/>
        </a:p>
      </dgm:t>
    </dgm:pt>
    <dgm:pt modelId="{0F36C06D-CD7D-4096-AE1B-21FC34F9DD46}">
      <dgm:prSet phldrT="[نص]" custT="1"/>
      <dgm:spPr/>
      <dgm:t>
        <a:bodyPr/>
        <a:lstStyle/>
        <a:p>
          <a:pPr rtl="1"/>
          <a:r>
            <a:rPr lang="ar-IQ" sz="2000" dirty="0" smtClean="0"/>
            <a:t>من حيث محل الحق</a:t>
          </a:r>
          <a:endParaRPr lang="ar-IQ" sz="2000" dirty="0"/>
        </a:p>
      </dgm:t>
    </dgm:pt>
    <dgm:pt modelId="{D8C09090-52B9-47F7-B24B-BA7A948CC7DB}" type="parTrans" cxnId="{BE9FE6DC-41A6-4EC2-929E-47448358E4E3}">
      <dgm:prSet/>
      <dgm:spPr/>
      <dgm:t>
        <a:bodyPr/>
        <a:lstStyle/>
        <a:p>
          <a:pPr rtl="1"/>
          <a:endParaRPr lang="ar-IQ"/>
        </a:p>
      </dgm:t>
    </dgm:pt>
    <dgm:pt modelId="{891A2CD2-3473-4459-9EF8-4D91898E8667}" type="sibTrans" cxnId="{BE9FE6DC-41A6-4EC2-929E-47448358E4E3}">
      <dgm:prSet/>
      <dgm:spPr/>
      <dgm:t>
        <a:bodyPr/>
        <a:lstStyle/>
        <a:p>
          <a:pPr rtl="1"/>
          <a:endParaRPr lang="ar-IQ"/>
        </a:p>
      </dgm:t>
    </dgm:pt>
    <dgm:pt modelId="{FDA33B98-2703-46B6-8A78-39F66FE3E4A6}">
      <dgm:prSet phldrT="[نص]" custT="1"/>
      <dgm:spPr/>
      <dgm:t>
        <a:bodyPr/>
        <a:lstStyle/>
        <a:p>
          <a:pPr rtl="1"/>
          <a:r>
            <a:rPr lang="ar-IQ" sz="2000" dirty="0" smtClean="0"/>
            <a:t>من حيث الانتفاع بالحق</a:t>
          </a:r>
          <a:endParaRPr lang="ar-IQ" sz="2000" dirty="0"/>
        </a:p>
      </dgm:t>
    </dgm:pt>
    <dgm:pt modelId="{2135485D-BE91-4595-BDEC-983DD881C945}" type="parTrans" cxnId="{4464CF83-B8F5-456E-BB67-E19E27FF6341}">
      <dgm:prSet/>
      <dgm:spPr/>
      <dgm:t>
        <a:bodyPr/>
        <a:lstStyle/>
        <a:p>
          <a:pPr rtl="1"/>
          <a:endParaRPr lang="ar-IQ"/>
        </a:p>
      </dgm:t>
    </dgm:pt>
    <dgm:pt modelId="{ABC38F03-69B0-413B-9267-CB2C5236964A}" type="sibTrans" cxnId="{4464CF83-B8F5-456E-BB67-E19E27FF6341}">
      <dgm:prSet/>
      <dgm:spPr/>
      <dgm:t>
        <a:bodyPr/>
        <a:lstStyle/>
        <a:p>
          <a:pPr rtl="1"/>
          <a:endParaRPr lang="ar-IQ"/>
        </a:p>
      </dgm:t>
    </dgm:pt>
    <dgm:pt modelId="{5DB9F211-DE96-4626-90C6-B2B3AB277478}">
      <dgm:prSet phldrT="[نص]" custT="1"/>
      <dgm:spPr/>
      <dgm:t>
        <a:bodyPr/>
        <a:lstStyle/>
        <a:p>
          <a:pPr rtl="1"/>
          <a:r>
            <a:rPr lang="ar-IQ" sz="2000" dirty="0" smtClean="0"/>
            <a:t>الكل يملكون مجتمعين </a:t>
          </a:r>
          <a:endParaRPr lang="ar-IQ" sz="2000" dirty="0"/>
        </a:p>
      </dgm:t>
    </dgm:pt>
    <dgm:pt modelId="{164A3EAB-3D32-4BDD-B90A-A66DC973998D}" type="parTrans" cxnId="{DD967354-F19E-4E02-A128-10F60729372E}">
      <dgm:prSet/>
      <dgm:spPr/>
      <dgm:t>
        <a:bodyPr/>
        <a:lstStyle/>
        <a:p>
          <a:pPr rtl="1"/>
          <a:endParaRPr lang="ar-IQ"/>
        </a:p>
      </dgm:t>
    </dgm:pt>
    <dgm:pt modelId="{37917AAF-9086-49C5-AFD7-35DECA62729C}" type="sibTrans" cxnId="{DD967354-F19E-4E02-A128-10F60729372E}">
      <dgm:prSet/>
      <dgm:spPr/>
      <dgm:t>
        <a:bodyPr/>
        <a:lstStyle/>
        <a:p>
          <a:pPr rtl="1"/>
          <a:endParaRPr lang="ar-IQ"/>
        </a:p>
      </dgm:t>
    </dgm:pt>
    <dgm:pt modelId="{B16A5AA7-125A-4533-A138-669665ACD377}">
      <dgm:prSet phldrT="[نص]" custT="1"/>
      <dgm:spPr/>
      <dgm:t>
        <a:bodyPr/>
        <a:lstStyle/>
        <a:p>
          <a:pPr rtl="1"/>
          <a:r>
            <a:rPr lang="ar-IQ" sz="2000" dirty="0" smtClean="0"/>
            <a:t>للشريك فيها حق شخصي</a:t>
          </a:r>
          <a:endParaRPr lang="ar-IQ" sz="2000" dirty="0"/>
        </a:p>
      </dgm:t>
    </dgm:pt>
    <dgm:pt modelId="{E21634BE-833D-4043-A4CE-7AB63F824580}" type="parTrans" cxnId="{41465E51-8E3A-4E31-BCAB-7A157266492F}">
      <dgm:prSet/>
      <dgm:spPr/>
      <dgm:t>
        <a:bodyPr/>
        <a:lstStyle/>
        <a:p>
          <a:pPr rtl="1"/>
          <a:endParaRPr lang="ar-IQ"/>
        </a:p>
      </dgm:t>
    </dgm:pt>
    <dgm:pt modelId="{412AE99E-9256-4412-96F2-23F2DAF8FD9C}" type="sibTrans" cxnId="{41465E51-8E3A-4E31-BCAB-7A157266492F}">
      <dgm:prSet/>
      <dgm:spPr/>
      <dgm:t>
        <a:bodyPr/>
        <a:lstStyle/>
        <a:p>
          <a:pPr rtl="1"/>
          <a:endParaRPr lang="ar-IQ"/>
        </a:p>
      </dgm:t>
    </dgm:pt>
    <dgm:pt modelId="{F2C162A3-4104-4FC6-8BAE-E8F381B859A2}">
      <dgm:prSet phldrT="[نص]" custT="1"/>
      <dgm:spPr/>
      <dgm:t>
        <a:bodyPr/>
        <a:lstStyle/>
        <a:p>
          <a:pPr rtl="1"/>
          <a:r>
            <a:rPr lang="ar-IQ" sz="1800" b="1" dirty="0" smtClean="0"/>
            <a:t>و </a:t>
          </a:r>
          <a:r>
            <a:rPr lang="ar-IQ" sz="1800" b="1" dirty="0" err="1" smtClean="0"/>
            <a:t>ايضا</a:t>
          </a:r>
          <a:r>
            <a:rPr lang="ar-IQ" sz="1800" b="1" dirty="0" smtClean="0"/>
            <a:t> تنشأ بالحيازة والالتصاق والاستيلاء والشفعة</a:t>
          </a:r>
          <a:endParaRPr lang="ar-IQ" sz="1800" b="1" dirty="0"/>
        </a:p>
      </dgm:t>
    </dgm:pt>
    <dgm:pt modelId="{3622B947-58CA-486B-924F-F1D70D374E36}" type="parTrans" cxnId="{53B41E4B-6C13-4096-8B93-35B7ACCE1C53}">
      <dgm:prSet/>
      <dgm:spPr/>
      <dgm:t>
        <a:bodyPr/>
        <a:lstStyle/>
        <a:p>
          <a:pPr rtl="1"/>
          <a:endParaRPr lang="ar-IQ"/>
        </a:p>
      </dgm:t>
    </dgm:pt>
    <dgm:pt modelId="{25D6FD0D-4402-40B2-826E-1011C5D28427}" type="sibTrans" cxnId="{53B41E4B-6C13-4096-8B93-35B7ACCE1C53}">
      <dgm:prSet/>
      <dgm:spPr/>
      <dgm:t>
        <a:bodyPr/>
        <a:lstStyle/>
        <a:p>
          <a:pPr rtl="1"/>
          <a:endParaRPr lang="ar-IQ"/>
        </a:p>
      </dgm:t>
    </dgm:pt>
    <dgm:pt modelId="{BA436C12-D2BE-4A18-853D-903B4D556962}">
      <dgm:prSet phldrT="[نص]" custT="1"/>
      <dgm:spPr/>
      <dgm:t>
        <a:bodyPr/>
        <a:lstStyle/>
        <a:p>
          <a:pPr rtl="1"/>
          <a:r>
            <a:rPr lang="ar-IQ" sz="1800" b="1" dirty="0" smtClean="0"/>
            <a:t>أهم سبب لنشوء الشيوع هو الميراث</a:t>
          </a:r>
          <a:endParaRPr lang="ar-IQ" sz="1800" b="1" dirty="0"/>
        </a:p>
      </dgm:t>
    </dgm:pt>
    <dgm:pt modelId="{4AF3CA6C-255B-447F-8F8A-2A1793D1E0C8}" type="parTrans" cxnId="{487C27DD-4D67-4382-ADFE-120522727D95}">
      <dgm:prSet/>
      <dgm:spPr/>
      <dgm:t>
        <a:bodyPr/>
        <a:lstStyle/>
        <a:p>
          <a:pPr rtl="1"/>
          <a:endParaRPr lang="ar-IQ"/>
        </a:p>
      </dgm:t>
    </dgm:pt>
    <dgm:pt modelId="{5A0E153F-3C6B-43EC-9228-8E6EB05872B3}" type="sibTrans" cxnId="{487C27DD-4D67-4382-ADFE-120522727D95}">
      <dgm:prSet/>
      <dgm:spPr/>
      <dgm:t>
        <a:bodyPr/>
        <a:lstStyle/>
        <a:p>
          <a:pPr rtl="1"/>
          <a:endParaRPr lang="ar-IQ"/>
        </a:p>
      </dgm:t>
    </dgm:pt>
    <dgm:pt modelId="{C5017CBB-AC1C-49C7-B8FA-EA44044AF60D}">
      <dgm:prSet phldrT="[نص]" custT="1"/>
      <dgm:spPr/>
      <dgm:t>
        <a:bodyPr/>
        <a:lstStyle/>
        <a:p>
          <a:pPr rtl="1"/>
          <a:endParaRPr lang="ar-IQ" sz="1800" b="1" dirty="0"/>
        </a:p>
      </dgm:t>
    </dgm:pt>
    <dgm:pt modelId="{B16471B6-7BB2-4846-9D91-32070FC12A56}" type="parTrans" cxnId="{D4F302E7-BBC6-44DC-AE96-83AF947F0683}">
      <dgm:prSet/>
      <dgm:spPr/>
      <dgm:t>
        <a:bodyPr/>
        <a:lstStyle/>
        <a:p>
          <a:pPr rtl="1"/>
          <a:endParaRPr lang="ar-IQ"/>
        </a:p>
      </dgm:t>
    </dgm:pt>
    <dgm:pt modelId="{67C158F5-C3F0-4C52-99AF-2D36C674DC74}" type="sibTrans" cxnId="{D4F302E7-BBC6-44DC-AE96-83AF947F0683}">
      <dgm:prSet/>
      <dgm:spPr/>
      <dgm:t>
        <a:bodyPr/>
        <a:lstStyle/>
        <a:p>
          <a:pPr rtl="1"/>
          <a:endParaRPr lang="ar-IQ"/>
        </a:p>
      </dgm:t>
    </dgm:pt>
    <dgm:pt modelId="{105FB690-53B1-4989-8508-1690D0142170}">
      <dgm:prSet phldrT="[نص]" custT="1"/>
      <dgm:spPr/>
      <dgm:t>
        <a:bodyPr/>
        <a:lstStyle/>
        <a:p>
          <a:pPr rtl="1"/>
          <a:r>
            <a:rPr lang="ar-IQ" sz="1800" b="1" dirty="0" smtClean="0"/>
            <a:t>أنه مجرد حق شخصي</a:t>
          </a:r>
          <a:endParaRPr lang="ar-IQ" sz="1800" b="1" dirty="0"/>
        </a:p>
      </dgm:t>
    </dgm:pt>
    <dgm:pt modelId="{6D5CEE25-5737-4218-B408-891A03321AD9}" type="parTrans" cxnId="{81CB6024-A32A-4743-B577-CB8F2B7853C4}">
      <dgm:prSet/>
      <dgm:spPr/>
      <dgm:t>
        <a:bodyPr/>
        <a:lstStyle/>
        <a:p>
          <a:pPr rtl="1"/>
          <a:endParaRPr lang="ar-IQ"/>
        </a:p>
      </dgm:t>
    </dgm:pt>
    <dgm:pt modelId="{0B57B4F9-DB5F-4A67-9A51-03523B51A430}" type="sibTrans" cxnId="{81CB6024-A32A-4743-B577-CB8F2B7853C4}">
      <dgm:prSet/>
      <dgm:spPr/>
      <dgm:t>
        <a:bodyPr/>
        <a:lstStyle/>
        <a:p>
          <a:pPr rtl="1"/>
          <a:endParaRPr lang="ar-IQ"/>
        </a:p>
      </dgm:t>
    </dgm:pt>
    <dgm:pt modelId="{91272064-1518-499B-A710-E637CD7AD9DA}">
      <dgm:prSet phldrT="[نص]" custT="1"/>
      <dgm:spPr/>
      <dgm:t>
        <a:bodyPr/>
        <a:lstStyle/>
        <a:p>
          <a:pPr rtl="1"/>
          <a:r>
            <a:rPr lang="ar-IQ" sz="1800" b="1" dirty="0" smtClean="0"/>
            <a:t>انه ملكية جماعية</a:t>
          </a:r>
          <a:endParaRPr lang="ar-IQ" sz="1800" b="1" dirty="0"/>
        </a:p>
      </dgm:t>
    </dgm:pt>
    <dgm:pt modelId="{C0C70383-F51F-48B1-8C36-B5182D70BCD1}" type="parTrans" cxnId="{70A00A76-F285-4C19-9F19-D408D8D24681}">
      <dgm:prSet/>
      <dgm:spPr/>
      <dgm:t>
        <a:bodyPr/>
        <a:lstStyle/>
        <a:p>
          <a:pPr rtl="1"/>
          <a:endParaRPr lang="ar-IQ"/>
        </a:p>
      </dgm:t>
    </dgm:pt>
    <dgm:pt modelId="{869D1568-16F7-42F0-86D3-11534749715E}" type="sibTrans" cxnId="{70A00A76-F285-4C19-9F19-D408D8D24681}">
      <dgm:prSet/>
      <dgm:spPr/>
      <dgm:t>
        <a:bodyPr/>
        <a:lstStyle/>
        <a:p>
          <a:pPr rtl="1"/>
          <a:endParaRPr lang="ar-IQ"/>
        </a:p>
      </dgm:t>
    </dgm:pt>
    <dgm:pt modelId="{031BA9A7-62D5-4BF2-9D78-BFE32DE95FD5}">
      <dgm:prSet phldrT="[نص]" custT="1"/>
      <dgm:spPr/>
      <dgm:t>
        <a:bodyPr/>
        <a:lstStyle/>
        <a:p>
          <a:pPr rtl="1"/>
          <a:r>
            <a:rPr lang="ar-IQ" sz="1800" b="1" dirty="0" smtClean="0"/>
            <a:t>حق عيني من نوع خاص</a:t>
          </a:r>
          <a:endParaRPr lang="ar-IQ" sz="1800" b="1" dirty="0"/>
        </a:p>
      </dgm:t>
    </dgm:pt>
    <dgm:pt modelId="{1FABCCDC-106F-4EC0-A6E1-5B111D86D9C9}" type="parTrans" cxnId="{AAFFF2AD-7848-4654-84BD-2CB2F1242C09}">
      <dgm:prSet/>
      <dgm:spPr/>
      <dgm:t>
        <a:bodyPr/>
        <a:lstStyle/>
        <a:p>
          <a:pPr rtl="1"/>
          <a:endParaRPr lang="ar-IQ"/>
        </a:p>
      </dgm:t>
    </dgm:pt>
    <dgm:pt modelId="{838592B4-F65A-4BB1-90F5-BA246CBC8675}" type="sibTrans" cxnId="{AAFFF2AD-7848-4654-84BD-2CB2F1242C09}">
      <dgm:prSet/>
      <dgm:spPr/>
      <dgm:t>
        <a:bodyPr/>
        <a:lstStyle/>
        <a:p>
          <a:pPr rtl="1"/>
          <a:endParaRPr lang="ar-IQ"/>
        </a:p>
      </dgm:t>
    </dgm:pt>
    <dgm:pt modelId="{2560097F-1E3E-4A66-988E-169D38B0814C}">
      <dgm:prSet phldrT="[نص]" custT="1"/>
      <dgm:spPr/>
      <dgm:t>
        <a:bodyPr/>
        <a:lstStyle/>
        <a:p>
          <a:pPr rtl="1"/>
          <a:endParaRPr lang="ar-IQ" sz="2000" dirty="0"/>
        </a:p>
      </dgm:t>
    </dgm:pt>
    <dgm:pt modelId="{802EA654-2EAB-4E19-A485-8475BBB90D03}" type="parTrans" cxnId="{A2575FB4-75DF-4938-AAC3-59C66AE08D50}">
      <dgm:prSet/>
      <dgm:spPr/>
      <dgm:t>
        <a:bodyPr/>
        <a:lstStyle/>
        <a:p>
          <a:pPr rtl="1"/>
          <a:endParaRPr lang="ar-IQ"/>
        </a:p>
      </dgm:t>
    </dgm:pt>
    <dgm:pt modelId="{C9FAFB4F-A3AE-49EA-8382-22CD81277C9E}" type="sibTrans" cxnId="{A2575FB4-75DF-4938-AAC3-59C66AE08D50}">
      <dgm:prSet/>
      <dgm:spPr/>
      <dgm:t>
        <a:bodyPr/>
        <a:lstStyle/>
        <a:p>
          <a:pPr rtl="1"/>
          <a:endParaRPr lang="ar-IQ"/>
        </a:p>
      </dgm:t>
    </dgm:pt>
    <dgm:pt modelId="{DAB28B2A-2BD8-4CB7-BF2F-64A1BF006A6A}">
      <dgm:prSet phldrT="[نص]" custT="1"/>
      <dgm:spPr/>
      <dgm:t>
        <a:bodyPr/>
        <a:lstStyle/>
        <a:p>
          <a:pPr rtl="1"/>
          <a:r>
            <a:rPr lang="ar-IQ" sz="1800" b="1" dirty="0" smtClean="0"/>
            <a:t>الرأي السائد انه حق ملكية (1061/2) </a:t>
          </a:r>
          <a:endParaRPr lang="ar-IQ" sz="1800" b="1" dirty="0"/>
        </a:p>
      </dgm:t>
    </dgm:pt>
    <dgm:pt modelId="{3E7701C1-06C9-406E-82B5-077F230F82F6}" type="parTrans" cxnId="{3D9E7AD8-E8B5-4425-9E4E-44B00ED7ABA1}">
      <dgm:prSet/>
      <dgm:spPr/>
      <dgm:t>
        <a:bodyPr/>
        <a:lstStyle/>
        <a:p>
          <a:pPr rtl="1"/>
          <a:endParaRPr lang="ar-IQ"/>
        </a:p>
      </dgm:t>
    </dgm:pt>
    <dgm:pt modelId="{2085E7A0-8A77-4AC5-A24E-C489A6607539}" type="sibTrans" cxnId="{3D9E7AD8-E8B5-4425-9E4E-44B00ED7ABA1}">
      <dgm:prSet/>
      <dgm:spPr/>
      <dgm:t>
        <a:bodyPr/>
        <a:lstStyle/>
        <a:p>
          <a:pPr rtl="1"/>
          <a:endParaRPr lang="ar-IQ"/>
        </a:p>
      </dgm:t>
    </dgm:pt>
    <dgm:pt modelId="{5E062BEF-9CEC-4A87-AF2D-F0592F31FB58}">
      <dgm:prSet phldrT="[نص]" custT="1"/>
      <dgm:spPr/>
      <dgm:t>
        <a:bodyPr/>
        <a:lstStyle/>
        <a:p>
          <a:pPr rtl="1"/>
          <a:endParaRPr lang="ar-IQ" sz="1800" dirty="0"/>
        </a:p>
      </dgm:t>
    </dgm:pt>
    <dgm:pt modelId="{F04CE6F0-2AB8-4F73-885A-AEDD2CA0416D}" type="parTrans" cxnId="{FE34AB18-E3B0-4D2D-87C3-761F935EC59E}">
      <dgm:prSet/>
      <dgm:spPr/>
      <dgm:t>
        <a:bodyPr/>
        <a:lstStyle/>
        <a:p>
          <a:pPr rtl="1"/>
          <a:endParaRPr lang="ar-IQ"/>
        </a:p>
      </dgm:t>
    </dgm:pt>
    <dgm:pt modelId="{13D7C6E6-DC41-47A5-A920-A70570D6C42B}" type="sibTrans" cxnId="{FE34AB18-E3B0-4D2D-87C3-761F935EC59E}">
      <dgm:prSet/>
      <dgm:spPr/>
      <dgm:t>
        <a:bodyPr/>
        <a:lstStyle/>
        <a:p>
          <a:pPr rtl="1"/>
          <a:endParaRPr lang="ar-IQ"/>
        </a:p>
      </dgm:t>
    </dgm:pt>
    <dgm:pt modelId="{1C479499-9D73-4538-B482-76450724842A}" type="pres">
      <dgm:prSet presAssocID="{3310123D-AEBE-4922-9711-C2BF702F4BB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45778824-6B05-4807-89B8-33461B6387CD}" type="pres">
      <dgm:prSet presAssocID="{3310123D-AEBE-4922-9711-C2BF702F4BB3}" presName="children" presStyleCnt="0"/>
      <dgm:spPr/>
    </dgm:pt>
    <dgm:pt modelId="{EBAFD1A4-584C-4BAA-B840-7FBDF92FD98F}" type="pres">
      <dgm:prSet presAssocID="{3310123D-AEBE-4922-9711-C2BF702F4BB3}" presName="child1group" presStyleCnt="0"/>
      <dgm:spPr/>
    </dgm:pt>
    <dgm:pt modelId="{5672FBF6-C01D-4FA0-A4D9-72DE5D034926}" type="pres">
      <dgm:prSet presAssocID="{3310123D-AEBE-4922-9711-C2BF702F4BB3}" presName="child1" presStyleLbl="bgAcc1" presStyleIdx="0" presStyleCnt="4" custScaleX="165296" custLinFactNeighborX="-24720"/>
      <dgm:spPr/>
      <dgm:t>
        <a:bodyPr/>
        <a:lstStyle/>
        <a:p>
          <a:pPr rtl="1"/>
          <a:endParaRPr lang="ar-IQ"/>
        </a:p>
      </dgm:t>
    </dgm:pt>
    <dgm:pt modelId="{A0C53316-8A3C-4519-ADA3-B2CC73F584FC}" type="pres">
      <dgm:prSet presAssocID="{3310123D-AEBE-4922-9711-C2BF702F4BB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07FA7E9-29B2-4D3D-B97B-2B6CBA42205F}" type="pres">
      <dgm:prSet presAssocID="{3310123D-AEBE-4922-9711-C2BF702F4BB3}" presName="child2group" presStyleCnt="0"/>
      <dgm:spPr/>
    </dgm:pt>
    <dgm:pt modelId="{79A450D7-9F51-4207-AC05-CF5FABAA1F6D}" type="pres">
      <dgm:prSet presAssocID="{3310123D-AEBE-4922-9711-C2BF702F4BB3}" presName="child2" presStyleLbl="bgAcc1" presStyleIdx="1" presStyleCnt="4" custScaleX="161373" custLinFactNeighborX="57833"/>
      <dgm:spPr/>
      <dgm:t>
        <a:bodyPr/>
        <a:lstStyle/>
        <a:p>
          <a:pPr rtl="1"/>
          <a:endParaRPr lang="ar-IQ"/>
        </a:p>
      </dgm:t>
    </dgm:pt>
    <dgm:pt modelId="{9E804CD2-2373-40E4-A4A4-FDF27CBC4BB1}" type="pres">
      <dgm:prSet presAssocID="{3310123D-AEBE-4922-9711-C2BF702F4BB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CA38275-078E-4297-9A9E-F960F17310D9}" type="pres">
      <dgm:prSet presAssocID="{3310123D-AEBE-4922-9711-C2BF702F4BB3}" presName="child3group" presStyleCnt="0"/>
      <dgm:spPr/>
    </dgm:pt>
    <dgm:pt modelId="{02047048-75F6-4C9A-BB1B-E5F45592CEF0}" type="pres">
      <dgm:prSet presAssocID="{3310123D-AEBE-4922-9711-C2BF702F4BB3}" presName="child3" presStyleLbl="bgAcc1" presStyleIdx="2" presStyleCnt="4" custScaleX="198485" custScaleY="161284" custLinFactNeighborX="29924" custLinFactNeighborY="-5724"/>
      <dgm:spPr/>
      <dgm:t>
        <a:bodyPr/>
        <a:lstStyle/>
        <a:p>
          <a:pPr rtl="1"/>
          <a:endParaRPr lang="ar-IQ"/>
        </a:p>
      </dgm:t>
    </dgm:pt>
    <dgm:pt modelId="{328D6D6B-551B-4A3A-8247-5A3A9E85DEDB}" type="pres">
      <dgm:prSet presAssocID="{3310123D-AEBE-4922-9711-C2BF702F4BB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DF18C71-B524-4834-AB50-CC0C9AEF87AA}" type="pres">
      <dgm:prSet presAssocID="{3310123D-AEBE-4922-9711-C2BF702F4BB3}" presName="child4group" presStyleCnt="0"/>
      <dgm:spPr/>
    </dgm:pt>
    <dgm:pt modelId="{43601953-3839-4013-8C42-5E9BB41ACBC0}" type="pres">
      <dgm:prSet presAssocID="{3310123D-AEBE-4922-9711-C2BF702F4BB3}" presName="child4" presStyleLbl="bgAcc1" presStyleIdx="3" presStyleCnt="4" custScaleX="169752" custScaleY="166239" custLinFactNeighborX="-27773" custLinFactNeighborY="-19634"/>
      <dgm:spPr/>
      <dgm:t>
        <a:bodyPr/>
        <a:lstStyle/>
        <a:p>
          <a:pPr rtl="1"/>
          <a:endParaRPr lang="ar-IQ"/>
        </a:p>
      </dgm:t>
    </dgm:pt>
    <dgm:pt modelId="{B91E82C0-A608-4066-9A41-4E81A717344C}" type="pres">
      <dgm:prSet presAssocID="{3310123D-AEBE-4922-9711-C2BF702F4BB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51B00B2-826D-4D78-B261-C421AAD5A3CB}" type="pres">
      <dgm:prSet presAssocID="{3310123D-AEBE-4922-9711-C2BF702F4BB3}" presName="childPlaceholder" presStyleCnt="0"/>
      <dgm:spPr/>
    </dgm:pt>
    <dgm:pt modelId="{2CB32CCA-AE45-466C-BC08-989716A75B2C}" type="pres">
      <dgm:prSet presAssocID="{3310123D-AEBE-4922-9711-C2BF702F4BB3}" presName="circle" presStyleCnt="0"/>
      <dgm:spPr/>
    </dgm:pt>
    <dgm:pt modelId="{75627436-253D-4F78-9766-0B4150A81F72}" type="pres">
      <dgm:prSet presAssocID="{3310123D-AEBE-4922-9711-C2BF702F4BB3}" presName="quadrant1" presStyleLbl="node1" presStyleIdx="0" presStyleCnt="4" custScaleX="89671" custScaleY="97001" custLinFactNeighborX="3666" custLinFactNeighborY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17A0C44-4C01-4FB8-8ABB-D9BFC3C6676B}" type="pres">
      <dgm:prSet presAssocID="{3310123D-AEBE-4922-9711-C2BF702F4BB3}" presName="quadrant2" presStyleLbl="node1" presStyleIdx="1" presStyleCnt="4" custScaleX="89671" custLinFactNeighborX="-9307" custLinFactNeighborY="149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203AB9C-C4FB-4D1A-8722-44D82CC77BF7}" type="pres">
      <dgm:prSet presAssocID="{3310123D-AEBE-4922-9711-C2BF702F4BB3}" presName="quadrant3" presStyleLbl="node1" presStyleIdx="2" presStyleCnt="4" custScaleX="89671" custLinFactNeighborX="-9307" custLinFactNeighborY="-47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4890369-02C9-4A05-AC19-DCD8361FC243}" type="pres">
      <dgm:prSet presAssocID="{3310123D-AEBE-4922-9711-C2BF702F4BB3}" presName="quadrant4" presStyleLbl="node1" presStyleIdx="3" presStyleCnt="4" custScaleX="89671" custLinFactNeighborX="3666" custLinFactNeighborY="-47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1ED59A1-B44D-4A04-AAA4-CC5EC194AB52}" type="pres">
      <dgm:prSet presAssocID="{3310123D-AEBE-4922-9711-C2BF702F4BB3}" presName="quadrantPlaceholder" presStyleCnt="0"/>
      <dgm:spPr/>
    </dgm:pt>
    <dgm:pt modelId="{3F1F0891-5F58-4C0A-83F5-A89BD608226F}" type="pres">
      <dgm:prSet presAssocID="{3310123D-AEBE-4922-9711-C2BF702F4BB3}" presName="center1" presStyleLbl="fgShp" presStyleIdx="0" presStyleCnt="2"/>
      <dgm:spPr/>
    </dgm:pt>
    <dgm:pt modelId="{54FA2EC1-B2BC-4F84-8DE3-0CA49DB673A4}" type="pres">
      <dgm:prSet presAssocID="{3310123D-AEBE-4922-9711-C2BF702F4BB3}" presName="center2" presStyleLbl="fgShp" presStyleIdx="1" presStyleCnt="2"/>
      <dgm:spPr/>
    </dgm:pt>
  </dgm:ptLst>
  <dgm:cxnLst>
    <dgm:cxn modelId="{BE9FE6DC-41A6-4EC2-929E-47448358E4E3}" srcId="{6307BB71-E148-4C07-B85A-85889255BD29}" destId="{0F36C06D-CD7D-4096-AE1B-21FC34F9DD46}" srcOrd="1" destOrd="0" parTransId="{D8C09090-52B9-47F7-B24B-BA7A948CC7DB}" sibTransId="{891A2CD2-3473-4459-9EF8-4D91898E8667}"/>
    <dgm:cxn modelId="{CDFF41C1-28A8-48EF-A590-1B608B97322D}" type="presOf" srcId="{5DB9F211-DE96-4626-90C6-B2B3AB277478}" destId="{5672FBF6-C01D-4FA0-A4D9-72DE5D034926}" srcOrd="0" destOrd="1" presId="urn:microsoft.com/office/officeart/2005/8/layout/cycle4"/>
    <dgm:cxn modelId="{DD967354-F19E-4E02-A128-10F60729372E}" srcId="{F9359CFC-2401-4B7C-BFE9-3D5157417694}" destId="{5DB9F211-DE96-4626-90C6-B2B3AB277478}" srcOrd="1" destOrd="0" parTransId="{164A3EAB-3D32-4BDD-B90A-A66DC973998D}" sibTransId="{37917AAF-9086-49C5-AFD7-35DECA62729C}"/>
    <dgm:cxn modelId="{9B6C2555-EAD5-48FC-A070-2D55A3E5DB71}" type="presOf" srcId="{C5017CBB-AC1C-49C7-B8FA-EA44044AF60D}" destId="{328D6D6B-551B-4A3A-8247-5A3A9E85DEDB}" srcOrd="1" destOrd="3" presId="urn:microsoft.com/office/officeart/2005/8/layout/cycle4"/>
    <dgm:cxn modelId="{6BA22ED1-91FD-4546-A957-18CE46795AD3}" type="presOf" srcId="{B16A5AA7-125A-4533-A138-669665ACD377}" destId="{5672FBF6-C01D-4FA0-A4D9-72DE5D034926}" srcOrd="0" destOrd="2" presId="urn:microsoft.com/office/officeart/2005/8/layout/cycle4"/>
    <dgm:cxn modelId="{FE34AB18-E3B0-4D2D-87C3-761F935EC59E}" srcId="{F7985C31-0E61-45D9-9D3B-2F16ED07610F}" destId="{5E062BEF-9CEC-4A87-AF2D-F0592F31FB58}" srcOrd="5" destOrd="0" parTransId="{F04CE6F0-2AB8-4F73-885A-AEDD2CA0416D}" sibTransId="{13D7C6E6-DC41-47A5-A920-A70570D6C42B}"/>
    <dgm:cxn modelId="{487C27DD-4D67-4382-ADFE-120522727D95}" srcId="{1414FDD9-C74F-4FDD-A3D8-7BFCA28CBB3C}" destId="{BA436C12-D2BE-4A18-853D-903B4D556962}" srcOrd="2" destOrd="0" parTransId="{4AF3CA6C-255B-447F-8F8A-2A1793D1E0C8}" sibTransId="{5A0E153F-3C6B-43EC-9228-8E6EB05872B3}"/>
    <dgm:cxn modelId="{AEC01663-7517-499F-A22B-EAACAD676F92}" type="presOf" srcId="{BA436C12-D2BE-4A18-853D-903B4D556962}" destId="{328D6D6B-551B-4A3A-8247-5A3A9E85DEDB}" srcOrd="1" destOrd="2" presId="urn:microsoft.com/office/officeart/2005/8/layout/cycle4"/>
    <dgm:cxn modelId="{DC75D963-8910-4824-A8F3-DA12C477EC40}" srcId="{3310123D-AEBE-4922-9711-C2BF702F4BB3}" destId="{6307BB71-E148-4C07-B85A-85889255BD29}" srcOrd="1" destOrd="0" parTransId="{6731BC7B-6C24-4816-8769-8845FECD3107}" sibTransId="{F973A6A5-0E35-4A78-8F41-84CC350F684B}"/>
    <dgm:cxn modelId="{70A00A76-F285-4C19-9F19-D408D8D24681}" srcId="{F7985C31-0E61-45D9-9D3B-2F16ED07610F}" destId="{91272064-1518-499B-A710-E637CD7AD9DA}" srcOrd="2" destOrd="0" parTransId="{C0C70383-F51F-48B1-8C36-B5182D70BCD1}" sibTransId="{869D1568-16F7-42F0-86D3-11534749715E}"/>
    <dgm:cxn modelId="{E34E8955-939E-4E8E-B427-2FF4EDA96202}" type="presOf" srcId="{6307BB71-E148-4C07-B85A-85889255BD29}" destId="{517A0C44-4C01-4FB8-8ABB-D9BFC3C6676B}" srcOrd="0" destOrd="0" presId="urn:microsoft.com/office/officeart/2005/8/layout/cycle4"/>
    <dgm:cxn modelId="{7489236A-049D-434E-AFD8-E46BF850B125}" type="presOf" srcId="{DAB28B2A-2BD8-4CB7-BF2F-64A1BF006A6A}" destId="{B91E82C0-A608-4066-9A41-4E81A717344C}" srcOrd="1" destOrd="4" presId="urn:microsoft.com/office/officeart/2005/8/layout/cycle4"/>
    <dgm:cxn modelId="{D4F302E7-BBC6-44DC-AE96-83AF947F0683}" srcId="{1414FDD9-C74F-4FDD-A3D8-7BFCA28CBB3C}" destId="{C5017CBB-AC1C-49C7-B8FA-EA44044AF60D}" srcOrd="3" destOrd="0" parTransId="{B16471B6-7BB2-4846-9D91-32070FC12A56}" sibTransId="{67C158F5-C3F0-4C52-99AF-2D36C674DC74}"/>
    <dgm:cxn modelId="{3D9E7AD8-E8B5-4425-9E4E-44B00ED7ABA1}" srcId="{F7985C31-0E61-45D9-9D3B-2F16ED07610F}" destId="{DAB28B2A-2BD8-4CB7-BF2F-64A1BF006A6A}" srcOrd="4" destOrd="0" parTransId="{3E7701C1-06C9-406E-82B5-077F230F82F6}" sibTransId="{2085E7A0-8A77-4AC5-A24E-C489A6607539}"/>
    <dgm:cxn modelId="{17C833FB-F90D-4249-AB56-3F2129BA1BF6}" type="presOf" srcId="{105FB690-53B1-4989-8508-1690D0142170}" destId="{43601953-3839-4013-8C42-5E9BB41ACBC0}" srcOrd="0" destOrd="1" presId="urn:microsoft.com/office/officeart/2005/8/layout/cycle4"/>
    <dgm:cxn modelId="{FA900E5F-8791-470D-A64F-7422DA56E9DE}" type="presOf" srcId="{3310123D-AEBE-4922-9711-C2BF702F4BB3}" destId="{1C479499-9D73-4538-B482-76450724842A}" srcOrd="0" destOrd="0" presId="urn:microsoft.com/office/officeart/2005/8/layout/cycle4"/>
    <dgm:cxn modelId="{CACD20D1-CD69-4378-BA32-E33777A1FDB4}" srcId="{6307BB71-E148-4C07-B85A-85889255BD29}" destId="{7EB9B07A-1428-4054-BC2D-71EE9667F460}" srcOrd="0" destOrd="0" parTransId="{665CEFD4-5429-433C-87AE-49DD4469C85C}" sibTransId="{F3DCFCA0-F41A-4E4E-AD4B-612E3C84D0E0}"/>
    <dgm:cxn modelId="{81CB6024-A32A-4743-B577-CB8F2B7853C4}" srcId="{F7985C31-0E61-45D9-9D3B-2F16ED07610F}" destId="{105FB690-53B1-4989-8508-1690D0142170}" srcOrd="1" destOrd="0" parTransId="{6D5CEE25-5737-4218-B408-891A03321AD9}" sibTransId="{0B57B4F9-DB5F-4A67-9A51-03523B51A430}"/>
    <dgm:cxn modelId="{62F54CE1-9E0B-48B5-AB9E-7A47B0C0D17F}" type="presOf" srcId="{F2C162A3-4104-4FC6-8BAE-E8F381B859A2}" destId="{02047048-75F6-4C9A-BB1B-E5F45592CEF0}" srcOrd="0" destOrd="1" presId="urn:microsoft.com/office/officeart/2005/8/layout/cycle4"/>
    <dgm:cxn modelId="{0ACC63A5-5713-4B65-8FD5-F24E08509C88}" type="presOf" srcId="{7EB9B07A-1428-4054-BC2D-71EE9667F460}" destId="{9E804CD2-2373-40E4-A4A4-FDF27CBC4BB1}" srcOrd="1" destOrd="0" presId="urn:microsoft.com/office/officeart/2005/8/layout/cycle4"/>
    <dgm:cxn modelId="{4464CF83-B8F5-456E-BB67-E19E27FF6341}" srcId="{6307BB71-E148-4C07-B85A-85889255BD29}" destId="{FDA33B98-2703-46B6-8A78-39F66FE3E4A6}" srcOrd="2" destOrd="0" parTransId="{2135485D-BE91-4595-BDEC-983DD881C945}" sibTransId="{ABC38F03-69B0-413B-9267-CB2C5236964A}"/>
    <dgm:cxn modelId="{9E6290E6-5090-489A-A30C-B674D8FACEF1}" type="presOf" srcId="{0F36C06D-CD7D-4096-AE1B-21FC34F9DD46}" destId="{9E804CD2-2373-40E4-A4A4-FDF27CBC4BB1}" srcOrd="1" destOrd="1" presId="urn:microsoft.com/office/officeart/2005/8/layout/cycle4"/>
    <dgm:cxn modelId="{985D48A0-62EC-4167-95FC-336BC5EE6F8F}" type="presOf" srcId="{7EB9B07A-1428-4054-BC2D-71EE9667F460}" destId="{79A450D7-9F51-4207-AC05-CF5FABAA1F6D}" srcOrd="0" destOrd="0" presId="urn:microsoft.com/office/officeart/2005/8/layout/cycle4"/>
    <dgm:cxn modelId="{3ABA3F2C-1F97-48C8-A8F4-F6198D2735BB}" type="presOf" srcId="{105FB690-53B1-4989-8508-1690D0142170}" destId="{B91E82C0-A608-4066-9A41-4E81A717344C}" srcOrd="1" destOrd="1" presId="urn:microsoft.com/office/officeart/2005/8/layout/cycle4"/>
    <dgm:cxn modelId="{CFB86D53-7606-4F1B-AA4B-C2ABE9FD7B76}" type="presOf" srcId="{0F36C06D-CD7D-4096-AE1B-21FC34F9DD46}" destId="{79A450D7-9F51-4207-AC05-CF5FABAA1F6D}" srcOrd="0" destOrd="1" presId="urn:microsoft.com/office/officeart/2005/8/layout/cycle4"/>
    <dgm:cxn modelId="{D2B26DEE-402F-4021-A7C2-AFC37B316182}" type="presOf" srcId="{031BA9A7-62D5-4BF2-9D78-BFE32DE95FD5}" destId="{43601953-3839-4013-8C42-5E9BB41ACBC0}" srcOrd="0" destOrd="3" presId="urn:microsoft.com/office/officeart/2005/8/layout/cycle4"/>
    <dgm:cxn modelId="{6248766F-4870-4A86-9065-F4B6E25F25D1}" type="presOf" srcId="{E713146E-DC10-4C93-B330-7AE4BC91685E}" destId="{43601953-3839-4013-8C42-5E9BB41ACBC0}" srcOrd="0" destOrd="0" presId="urn:microsoft.com/office/officeart/2005/8/layout/cycle4"/>
    <dgm:cxn modelId="{969EBCDE-04E4-4ED7-9415-63CE8CA0BD99}" type="presOf" srcId="{1235030E-B8DA-4506-AC4A-EADDA6645868}" destId="{02047048-75F6-4C9A-BB1B-E5F45592CEF0}" srcOrd="0" destOrd="0" presId="urn:microsoft.com/office/officeart/2005/8/layout/cycle4"/>
    <dgm:cxn modelId="{8DF90259-B6E0-486E-9918-DA90D5F5BC38}" type="presOf" srcId="{B16A5AA7-125A-4533-A138-669665ACD377}" destId="{A0C53316-8A3C-4519-ADA3-B2CC73F584FC}" srcOrd="1" destOrd="2" presId="urn:microsoft.com/office/officeart/2005/8/layout/cycle4"/>
    <dgm:cxn modelId="{65A4FDA7-65A3-40CD-9A81-772F968C8816}" type="presOf" srcId="{1235030E-B8DA-4506-AC4A-EADDA6645868}" destId="{328D6D6B-551B-4A3A-8247-5A3A9E85DEDB}" srcOrd="1" destOrd="0" presId="urn:microsoft.com/office/officeart/2005/8/layout/cycle4"/>
    <dgm:cxn modelId="{517FE396-556C-4A3D-95C5-BB043E806485}" srcId="{F9359CFC-2401-4B7C-BFE9-3D5157417694}" destId="{FCAC5536-3AE5-4394-974D-AF98031A7D81}" srcOrd="0" destOrd="0" parTransId="{363DEA1A-FE14-4D38-8488-9B9D16D68C9F}" sibTransId="{ABD9F440-EE20-4A4B-8315-D4A07691E440}"/>
    <dgm:cxn modelId="{E12CCE3C-7868-4F69-8BCA-8CD7A6134352}" type="presOf" srcId="{FDA33B98-2703-46B6-8A78-39F66FE3E4A6}" destId="{79A450D7-9F51-4207-AC05-CF5FABAA1F6D}" srcOrd="0" destOrd="2" presId="urn:microsoft.com/office/officeart/2005/8/layout/cycle4"/>
    <dgm:cxn modelId="{AAFFF2AD-7848-4654-84BD-2CB2F1242C09}" srcId="{F7985C31-0E61-45D9-9D3B-2F16ED07610F}" destId="{031BA9A7-62D5-4BF2-9D78-BFE32DE95FD5}" srcOrd="3" destOrd="0" parTransId="{1FABCCDC-106F-4EC0-A6E1-5B111D86D9C9}" sibTransId="{838592B4-F65A-4BB1-90F5-BA246CBC8675}"/>
    <dgm:cxn modelId="{C533A89F-9D85-4768-ADB7-DF14B5E58284}" type="presOf" srcId="{E713146E-DC10-4C93-B330-7AE4BC91685E}" destId="{B91E82C0-A608-4066-9A41-4E81A717344C}" srcOrd="1" destOrd="0" presId="urn:microsoft.com/office/officeart/2005/8/layout/cycle4"/>
    <dgm:cxn modelId="{A8BD980B-BB0E-4F30-B12F-F4306CE14667}" srcId="{F7985C31-0E61-45D9-9D3B-2F16ED07610F}" destId="{E713146E-DC10-4C93-B330-7AE4BC91685E}" srcOrd="0" destOrd="0" parTransId="{DF233416-DFF6-43B9-AD67-E5FB24317BB9}" sibTransId="{47700C6D-81B7-4491-963A-F16446A99E46}"/>
    <dgm:cxn modelId="{261BADB9-4D7C-4BA5-8614-01FBA1B34594}" srcId="{3310123D-AEBE-4922-9711-C2BF702F4BB3}" destId="{1414FDD9-C74F-4FDD-A3D8-7BFCA28CBB3C}" srcOrd="2" destOrd="0" parTransId="{4D68E684-661E-4653-9381-D4F0BBFA0502}" sibTransId="{D10DC553-0AF3-4681-8F41-9F31540B67E1}"/>
    <dgm:cxn modelId="{D67B97A9-4F27-463C-9184-75028A6D205A}" type="presOf" srcId="{FDA33B98-2703-46B6-8A78-39F66FE3E4A6}" destId="{9E804CD2-2373-40E4-A4A4-FDF27CBC4BB1}" srcOrd="1" destOrd="2" presId="urn:microsoft.com/office/officeart/2005/8/layout/cycle4"/>
    <dgm:cxn modelId="{F10CB6D7-AC81-4D68-9DB8-0CAC594B4557}" type="presOf" srcId="{031BA9A7-62D5-4BF2-9D78-BFE32DE95FD5}" destId="{B91E82C0-A608-4066-9A41-4E81A717344C}" srcOrd="1" destOrd="3" presId="urn:microsoft.com/office/officeart/2005/8/layout/cycle4"/>
    <dgm:cxn modelId="{2B70AA7C-7971-47E4-9074-58AE0C89FCD1}" type="presOf" srcId="{5DB9F211-DE96-4626-90C6-B2B3AB277478}" destId="{A0C53316-8A3C-4519-ADA3-B2CC73F584FC}" srcOrd="1" destOrd="1" presId="urn:microsoft.com/office/officeart/2005/8/layout/cycle4"/>
    <dgm:cxn modelId="{C7B911C2-909B-4EB5-B994-19010DFFBA7E}" type="presOf" srcId="{91272064-1518-499B-A710-E637CD7AD9DA}" destId="{43601953-3839-4013-8C42-5E9BB41ACBC0}" srcOrd="0" destOrd="2" presId="urn:microsoft.com/office/officeart/2005/8/layout/cycle4"/>
    <dgm:cxn modelId="{3B9E045D-787D-4709-B49A-1AB5CF760DAC}" type="presOf" srcId="{2560097F-1E3E-4A66-988E-169D38B0814C}" destId="{43601953-3839-4013-8C42-5E9BB41ACBC0}" srcOrd="0" destOrd="6" presId="urn:microsoft.com/office/officeart/2005/8/layout/cycle4"/>
    <dgm:cxn modelId="{ADD92859-04A4-4956-8640-7D567D4BE05E}" type="presOf" srcId="{F9359CFC-2401-4B7C-BFE9-3D5157417694}" destId="{75627436-253D-4F78-9766-0B4150A81F72}" srcOrd="0" destOrd="0" presId="urn:microsoft.com/office/officeart/2005/8/layout/cycle4"/>
    <dgm:cxn modelId="{455F8190-4E42-46C4-8A42-0A4BD218B49B}" type="presOf" srcId="{5E062BEF-9CEC-4A87-AF2D-F0592F31FB58}" destId="{43601953-3839-4013-8C42-5E9BB41ACBC0}" srcOrd="0" destOrd="5" presId="urn:microsoft.com/office/officeart/2005/8/layout/cycle4"/>
    <dgm:cxn modelId="{C3914EE9-048E-46E6-B9D8-DC7D6C723FE6}" type="presOf" srcId="{F2C162A3-4104-4FC6-8BAE-E8F381B859A2}" destId="{328D6D6B-551B-4A3A-8247-5A3A9E85DEDB}" srcOrd="1" destOrd="1" presId="urn:microsoft.com/office/officeart/2005/8/layout/cycle4"/>
    <dgm:cxn modelId="{B90608AF-7A16-451B-B1D7-A241D4C107F5}" srcId="{1414FDD9-C74F-4FDD-A3D8-7BFCA28CBB3C}" destId="{1235030E-B8DA-4506-AC4A-EADDA6645868}" srcOrd="0" destOrd="0" parTransId="{752EDE73-9C39-4016-B1AA-23CEB9DE3151}" sibTransId="{AC917D5F-A9F3-418B-BDEF-542EC1AFD38D}"/>
    <dgm:cxn modelId="{56408C95-8648-43D1-A030-22EFEA6A2F11}" type="presOf" srcId="{91272064-1518-499B-A710-E637CD7AD9DA}" destId="{B91E82C0-A608-4066-9A41-4E81A717344C}" srcOrd="1" destOrd="2" presId="urn:microsoft.com/office/officeart/2005/8/layout/cycle4"/>
    <dgm:cxn modelId="{92022D36-633E-49B4-AA2E-3482E8DC7366}" type="presOf" srcId="{BA436C12-D2BE-4A18-853D-903B4D556962}" destId="{02047048-75F6-4C9A-BB1B-E5F45592CEF0}" srcOrd="0" destOrd="2" presId="urn:microsoft.com/office/officeart/2005/8/layout/cycle4"/>
    <dgm:cxn modelId="{A0AD2673-DA8D-4D5C-B217-7AEEB50E2F01}" type="presOf" srcId="{C5017CBB-AC1C-49C7-B8FA-EA44044AF60D}" destId="{02047048-75F6-4C9A-BB1B-E5F45592CEF0}" srcOrd="0" destOrd="3" presId="urn:microsoft.com/office/officeart/2005/8/layout/cycle4"/>
    <dgm:cxn modelId="{7DD668A2-9CA1-41EE-9808-1C3117804F6D}" type="presOf" srcId="{DAB28B2A-2BD8-4CB7-BF2F-64A1BF006A6A}" destId="{43601953-3839-4013-8C42-5E9BB41ACBC0}" srcOrd="0" destOrd="4" presId="urn:microsoft.com/office/officeart/2005/8/layout/cycle4"/>
    <dgm:cxn modelId="{3234A7E6-84C8-4C88-B133-C37C72708BC6}" type="presOf" srcId="{FCAC5536-3AE5-4394-974D-AF98031A7D81}" destId="{A0C53316-8A3C-4519-ADA3-B2CC73F584FC}" srcOrd="1" destOrd="0" presId="urn:microsoft.com/office/officeart/2005/8/layout/cycle4"/>
    <dgm:cxn modelId="{FC54B81F-5735-490E-AA67-99BCE8A59237}" type="presOf" srcId="{F7985C31-0E61-45D9-9D3B-2F16ED07610F}" destId="{44890369-02C9-4A05-AC19-DCD8361FC243}" srcOrd="0" destOrd="0" presId="urn:microsoft.com/office/officeart/2005/8/layout/cycle4"/>
    <dgm:cxn modelId="{43465CDA-CE59-49C2-BEDC-A54E971C72BF}" type="presOf" srcId="{1414FDD9-C74F-4FDD-A3D8-7BFCA28CBB3C}" destId="{F203AB9C-C4FB-4D1A-8722-44D82CC77BF7}" srcOrd="0" destOrd="0" presId="urn:microsoft.com/office/officeart/2005/8/layout/cycle4"/>
    <dgm:cxn modelId="{FCFCD58D-ACB3-4AFE-B71D-239B707DB1A3}" type="presOf" srcId="{2560097F-1E3E-4A66-988E-169D38B0814C}" destId="{B91E82C0-A608-4066-9A41-4E81A717344C}" srcOrd="1" destOrd="6" presId="urn:microsoft.com/office/officeart/2005/8/layout/cycle4"/>
    <dgm:cxn modelId="{A0894DDB-5462-4C10-8589-2305FF60B624}" srcId="{3310123D-AEBE-4922-9711-C2BF702F4BB3}" destId="{F7985C31-0E61-45D9-9D3B-2F16ED07610F}" srcOrd="3" destOrd="0" parTransId="{17DE1521-AB60-496D-A264-ADD0D5BB395C}" sibTransId="{341088D3-2480-48F4-9E1B-E8A7CF35ADA0}"/>
    <dgm:cxn modelId="{847EF584-11F7-4811-98ED-97606DAA3409}" type="presOf" srcId="{5E062BEF-9CEC-4A87-AF2D-F0592F31FB58}" destId="{B91E82C0-A608-4066-9A41-4E81A717344C}" srcOrd="1" destOrd="5" presId="urn:microsoft.com/office/officeart/2005/8/layout/cycle4"/>
    <dgm:cxn modelId="{A2575FB4-75DF-4938-AAC3-59C66AE08D50}" srcId="{F7985C31-0E61-45D9-9D3B-2F16ED07610F}" destId="{2560097F-1E3E-4A66-988E-169D38B0814C}" srcOrd="6" destOrd="0" parTransId="{802EA654-2EAB-4E19-A485-8475BBB90D03}" sibTransId="{C9FAFB4F-A3AE-49EA-8382-22CD81277C9E}"/>
    <dgm:cxn modelId="{53B41E4B-6C13-4096-8B93-35B7ACCE1C53}" srcId="{1414FDD9-C74F-4FDD-A3D8-7BFCA28CBB3C}" destId="{F2C162A3-4104-4FC6-8BAE-E8F381B859A2}" srcOrd="1" destOrd="0" parTransId="{3622B947-58CA-486B-924F-F1D70D374E36}" sibTransId="{25D6FD0D-4402-40B2-826E-1011C5D28427}"/>
    <dgm:cxn modelId="{F3BAED57-8523-443F-A9DE-EF32C151A470}" type="presOf" srcId="{FCAC5536-3AE5-4394-974D-AF98031A7D81}" destId="{5672FBF6-C01D-4FA0-A4D9-72DE5D034926}" srcOrd="0" destOrd="0" presId="urn:microsoft.com/office/officeart/2005/8/layout/cycle4"/>
    <dgm:cxn modelId="{41465E51-8E3A-4E31-BCAB-7A157266492F}" srcId="{F9359CFC-2401-4B7C-BFE9-3D5157417694}" destId="{B16A5AA7-125A-4533-A138-669665ACD377}" srcOrd="2" destOrd="0" parTransId="{E21634BE-833D-4043-A4CE-7AB63F824580}" sibTransId="{412AE99E-9256-4412-96F2-23F2DAF8FD9C}"/>
    <dgm:cxn modelId="{4DBE462D-590B-4F00-9D42-AA0413FA0561}" srcId="{3310123D-AEBE-4922-9711-C2BF702F4BB3}" destId="{F9359CFC-2401-4B7C-BFE9-3D5157417694}" srcOrd="0" destOrd="0" parTransId="{D3D9BA64-9FCC-4AF4-96E7-52FB9DAA752F}" sibTransId="{EE4316A7-AE63-4FE4-8A43-F248559A7C90}"/>
    <dgm:cxn modelId="{393A8B51-B029-4770-B445-C8DC66495049}" type="presParOf" srcId="{1C479499-9D73-4538-B482-76450724842A}" destId="{45778824-6B05-4807-89B8-33461B6387CD}" srcOrd="0" destOrd="0" presId="urn:microsoft.com/office/officeart/2005/8/layout/cycle4"/>
    <dgm:cxn modelId="{385E5D88-5926-47ED-A646-52A3A8FCBD86}" type="presParOf" srcId="{45778824-6B05-4807-89B8-33461B6387CD}" destId="{EBAFD1A4-584C-4BAA-B840-7FBDF92FD98F}" srcOrd="0" destOrd="0" presId="urn:microsoft.com/office/officeart/2005/8/layout/cycle4"/>
    <dgm:cxn modelId="{5FAE2CD1-7188-46ED-93EA-C4D1A38483E6}" type="presParOf" srcId="{EBAFD1A4-584C-4BAA-B840-7FBDF92FD98F}" destId="{5672FBF6-C01D-4FA0-A4D9-72DE5D034926}" srcOrd="0" destOrd="0" presId="urn:microsoft.com/office/officeart/2005/8/layout/cycle4"/>
    <dgm:cxn modelId="{6265343D-E458-4BA6-8BA6-4DEA4A0CAD83}" type="presParOf" srcId="{EBAFD1A4-584C-4BAA-B840-7FBDF92FD98F}" destId="{A0C53316-8A3C-4519-ADA3-B2CC73F584FC}" srcOrd="1" destOrd="0" presId="urn:microsoft.com/office/officeart/2005/8/layout/cycle4"/>
    <dgm:cxn modelId="{F451F9A1-6201-45B0-8524-CAEAA0097628}" type="presParOf" srcId="{45778824-6B05-4807-89B8-33461B6387CD}" destId="{B07FA7E9-29B2-4D3D-B97B-2B6CBA42205F}" srcOrd="1" destOrd="0" presId="urn:microsoft.com/office/officeart/2005/8/layout/cycle4"/>
    <dgm:cxn modelId="{384300C5-8B02-49BB-B747-838628594398}" type="presParOf" srcId="{B07FA7E9-29B2-4D3D-B97B-2B6CBA42205F}" destId="{79A450D7-9F51-4207-AC05-CF5FABAA1F6D}" srcOrd="0" destOrd="0" presId="urn:microsoft.com/office/officeart/2005/8/layout/cycle4"/>
    <dgm:cxn modelId="{BDF9F6A2-1C8B-4FC8-886E-E888E268FF89}" type="presParOf" srcId="{B07FA7E9-29B2-4D3D-B97B-2B6CBA42205F}" destId="{9E804CD2-2373-40E4-A4A4-FDF27CBC4BB1}" srcOrd="1" destOrd="0" presId="urn:microsoft.com/office/officeart/2005/8/layout/cycle4"/>
    <dgm:cxn modelId="{3F0D15D9-B9E9-4473-92D6-6794F855650E}" type="presParOf" srcId="{45778824-6B05-4807-89B8-33461B6387CD}" destId="{0CA38275-078E-4297-9A9E-F960F17310D9}" srcOrd="2" destOrd="0" presId="urn:microsoft.com/office/officeart/2005/8/layout/cycle4"/>
    <dgm:cxn modelId="{8BE0F8A2-EE04-4EA1-9972-E4795DF691F6}" type="presParOf" srcId="{0CA38275-078E-4297-9A9E-F960F17310D9}" destId="{02047048-75F6-4C9A-BB1B-E5F45592CEF0}" srcOrd="0" destOrd="0" presId="urn:microsoft.com/office/officeart/2005/8/layout/cycle4"/>
    <dgm:cxn modelId="{073F3980-C944-4E78-8E5D-3D9F9A85725A}" type="presParOf" srcId="{0CA38275-078E-4297-9A9E-F960F17310D9}" destId="{328D6D6B-551B-4A3A-8247-5A3A9E85DEDB}" srcOrd="1" destOrd="0" presId="urn:microsoft.com/office/officeart/2005/8/layout/cycle4"/>
    <dgm:cxn modelId="{5564E92D-DD1C-4658-9A25-0CA2E42A0AA3}" type="presParOf" srcId="{45778824-6B05-4807-89B8-33461B6387CD}" destId="{3DF18C71-B524-4834-AB50-CC0C9AEF87AA}" srcOrd="3" destOrd="0" presId="urn:microsoft.com/office/officeart/2005/8/layout/cycle4"/>
    <dgm:cxn modelId="{DA9D7BBC-291E-44A7-BF2E-5C8048D2043A}" type="presParOf" srcId="{3DF18C71-B524-4834-AB50-CC0C9AEF87AA}" destId="{43601953-3839-4013-8C42-5E9BB41ACBC0}" srcOrd="0" destOrd="0" presId="urn:microsoft.com/office/officeart/2005/8/layout/cycle4"/>
    <dgm:cxn modelId="{3D6B62A9-8E8B-48B7-8CB5-65E47831AADE}" type="presParOf" srcId="{3DF18C71-B524-4834-AB50-CC0C9AEF87AA}" destId="{B91E82C0-A608-4066-9A41-4E81A717344C}" srcOrd="1" destOrd="0" presId="urn:microsoft.com/office/officeart/2005/8/layout/cycle4"/>
    <dgm:cxn modelId="{32708DE6-C909-4396-AFD5-0F5261872F29}" type="presParOf" srcId="{45778824-6B05-4807-89B8-33461B6387CD}" destId="{D51B00B2-826D-4D78-B261-C421AAD5A3CB}" srcOrd="4" destOrd="0" presId="urn:microsoft.com/office/officeart/2005/8/layout/cycle4"/>
    <dgm:cxn modelId="{29F00128-4162-4E3A-9F7A-97E70FA36EC1}" type="presParOf" srcId="{1C479499-9D73-4538-B482-76450724842A}" destId="{2CB32CCA-AE45-466C-BC08-989716A75B2C}" srcOrd="1" destOrd="0" presId="urn:microsoft.com/office/officeart/2005/8/layout/cycle4"/>
    <dgm:cxn modelId="{EC340A0C-26A2-4D80-85C4-2C0EBD8CD01F}" type="presParOf" srcId="{2CB32CCA-AE45-466C-BC08-989716A75B2C}" destId="{75627436-253D-4F78-9766-0B4150A81F72}" srcOrd="0" destOrd="0" presId="urn:microsoft.com/office/officeart/2005/8/layout/cycle4"/>
    <dgm:cxn modelId="{05DFB43C-5F1E-4632-8A80-332A38227AF5}" type="presParOf" srcId="{2CB32CCA-AE45-466C-BC08-989716A75B2C}" destId="{517A0C44-4C01-4FB8-8ABB-D9BFC3C6676B}" srcOrd="1" destOrd="0" presId="urn:microsoft.com/office/officeart/2005/8/layout/cycle4"/>
    <dgm:cxn modelId="{9757003D-CA2B-4DD9-BD29-BD2107ABA68A}" type="presParOf" srcId="{2CB32CCA-AE45-466C-BC08-989716A75B2C}" destId="{F203AB9C-C4FB-4D1A-8722-44D82CC77BF7}" srcOrd="2" destOrd="0" presId="urn:microsoft.com/office/officeart/2005/8/layout/cycle4"/>
    <dgm:cxn modelId="{9E82F606-9843-4170-8B66-B5D8623DB947}" type="presParOf" srcId="{2CB32CCA-AE45-466C-BC08-989716A75B2C}" destId="{44890369-02C9-4A05-AC19-DCD8361FC243}" srcOrd="3" destOrd="0" presId="urn:microsoft.com/office/officeart/2005/8/layout/cycle4"/>
    <dgm:cxn modelId="{83EA4F3F-425C-48D4-A94C-D495FF06FD98}" type="presParOf" srcId="{2CB32CCA-AE45-466C-BC08-989716A75B2C}" destId="{61ED59A1-B44D-4A04-AAA4-CC5EC194AB52}" srcOrd="4" destOrd="0" presId="urn:microsoft.com/office/officeart/2005/8/layout/cycle4"/>
    <dgm:cxn modelId="{4905B936-D070-426F-BFC6-CFFAF8D3EDE6}" type="presParOf" srcId="{1C479499-9D73-4538-B482-76450724842A}" destId="{3F1F0891-5F58-4C0A-83F5-A89BD608226F}" srcOrd="2" destOrd="0" presId="urn:microsoft.com/office/officeart/2005/8/layout/cycle4"/>
    <dgm:cxn modelId="{6C12295F-F1D2-422F-A07E-79EF2E2D6328}" type="presParOf" srcId="{1C479499-9D73-4538-B482-76450724842A}" destId="{54FA2EC1-B2BC-4F84-8DE3-0CA49DB673A4}" srcOrd="3" destOrd="0" presId="urn:microsoft.com/office/officeart/2005/8/layout/cycle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32F0D8-4BC6-450A-888D-57F7D5626F6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F05116CB-E20C-4704-9E12-B09AB1D185C0}">
      <dgm:prSet phldrT="[نص]"/>
      <dgm:spPr/>
      <dgm:t>
        <a:bodyPr/>
        <a:lstStyle/>
        <a:p>
          <a:pPr rtl="1"/>
          <a:r>
            <a:rPr lang="ar-IQ" dirty="0" smtClean="0"/>
            <a:t>الاستعمال</a:t>
          </a:r>
          <a:endParaRPr lang="ar-IQ" dirty="0"/>
        </a:p>
      </dgm:t>
    </dgm:pt>
    <dgm:pt modelId="{8F387DF9-4102-4647-85B2-4F34E13497DB}" type="parTrans" cxnId="{6E660BBE-9FD1-43C5-B8DB-23BD633A739E}">
      <dgm:prSet/>
      <dgm:spPr/>
      <dgm:t>
        <a:bodyPr/>
        <a:lstStyle/>
        <a:p>
          <a:pPr rtl="1"/>
          <a:endParaRPr lang="ar-IQ"/>
        </a:p>
      </dgm:t>
    </dgm:pt>
    <dgm:pt modelId="{C67DE2E9-F430-4E77-AFF4-65F76D9B6D25}" type="sibTrans" cxnId="{6E660BBE-9FD1-43C5-B8DB-23BD633A739E}">
      <dgm:prSet/>
      <dgm:spPr/>
      <dgm:t>
        <a:bodyPr/>
        <a:lstStyle/>
        <a:p>
          <a:pPr rtl="1"/>
          <a:endParaRPr lang="ar-IQ"/>
        </a:p>
      </dgm:t>
    </dgm:pt>
    <dgm:pt modelId="{D1CA7AC3-3F75-416C-BB6F-3F47CC4376DE}">
      <dgm:prSet phldrT="[نص]"/>
      <dgm:spPr/>
      <dgm:t>
        <a:bodyPr/>
        <a:lstStyle/>
        <a:p>
          <a:pPr rtl="1"/>
          <a:r>
            <a:rPr lang="ar-IQ" dirty="0" smtClean="0"/>
            <a:t>له استعمال حصته بما يتفق وطبيعتها</a:t>
          </a:r>
          <a:endParaRPr lang="ar-IQ" dirty="0"/>
        </a:p>
      </dgm:t>
    </dgm:pt>
    <dgm:pt modelId="{B314304E-07EF-4A3A-98CC-54BB18860328}" type="parTrans" cxnId="{D36512E4-ECEA-4DD8-9FC4-135B3A6CE5F1}">
      <dgm:prSet/>
      <dgm:spPr/>
      <dgm:t>
        <a:bodyPr/>
        <a:lstStyle/>
        <a:p>
          <a:pPr rtl="1"/>
          <a:endParaRPr lang="ar-IQ"/>
        </a:p>
      </dgm:t>
    </dgm:pt>
    <dgm:pt modelId="{B7324896-F5A7-4FF9-9701-DF3D6D789E78}" type="sibTrans" cxnId="{D36512E4-ECEA-4DD8-9FC4-135B3A6CE5F1}">
      <dgm:prSet/>
      <dgm:spPr/>
      <dgm:t>
        <a:bodyPr/>
        <a:lstStyle/>
        <a:p>
          <a:pPr rtl="1"/>
          <a:endParaRPr lang="ar-IQ"/>
        </a:p>
      </dgm:t>
    </dgm:pt>
    <dgm:pt modelId="{A11CC5F6-0FF5-49DF-8BA2-E045553D06D2}">
      <dgm:prSet phldrT="[نص]"/>
      <dgm:spPr/>
      <dgm:t>
        <a:bodyPr/>
        <a:lstStyle/>
        <a:p>
          <a:pPr rtl="1"/>
          <a:r>
            <a:rPr lang="ar-IQ" dirty="0" smtClean="0"/>
            <a:t>الدار بسكناها السيارة بركوبها</a:t>
          </a:r>
          <a:endParaRPr lang="ar-IQ" dirty="0"/>
        </a:p>
      </dgm:t>
    </dgm:pt>
    <dgm:pt modelId="{9FB1DD47-2657-445F-B4EA-D76EEDB50447}" type="parTrans" cxnId="{0F06D13B-8317-4AD1-ADE6-BFE688919B9E}">
      <dgm:prSet/>
      <dgm:spPr/>
      <dgm:t>
        <a:bodyPr/>
        <a:lstStyle/>
        <a:p>
          <a:pPr rtl="1"/>
          <a:endParaRPr lang="ar-IQ"/>
        </a:p>
      </dgm:t>
    </dgm:pt>
    <dgm:pt modelId="{442CF4AB-0928-4E51-9EFB-FF4CAEF83D4D}" type="sibTrans" cxnId="{0F06D13B-8317-4AD1-ADE6-BFE688919B9E}">
      <dgm:prSet/>
      <dgm:spPr/>
      <dgm:t>
        <a:bodyPr/>
        <a:lstStyle/>
        <a:p>
          <a:pPr rtl="1"/>
          <a:endParaRPr lang="ar-IQ"/>
        </a:p>
      </dgm:t>
    </dgm:pt>
    <dgm:pt modelId="{E049DC5E-9D82-459C-B659-7DF93C4F1626}">
      <dgm:prSet phldrT="[نص]"/>
      <dgm:spPr/>
      <dgm:t>
        <a:bodyPr/>
        <a:lstStyle/>
        <a:p>
          <a:pPr rtl="1"/>
          <a:r>
            <a:rPr lang="ar-IQ" dirty="0" smtClean="0"/>
            <a:t>الاستغلال </a:t>
          </a:r>
          <a:endParaRPr lang="ar-IQ" dirty="0"/>
        </a:p>
      </dgm:t>
    </dgm:pt>
    <dgm:pt modelId="{A6942A4F-80B8-4953-B645-18CC7C5D1697}" type="parTrans" cxnId="{B015BC94-6F72-450E-BD00-FC7C6A9B5787}">
      <dgm:prSet/>
      <dgm:spPr/>
      <dgm:t>
        <a:bodyPr/>
        <a:lstStyle/>
        <a:p>
          <a:pPr rtl="1"/>
          <a:endParaRPr lang="ar-IQ"/>
        </a:p>
      </dgm:t>
    </dgm:pt>
    <dgm:pt modelId="{EC8ED09B-9C3F-4B56-B758-EC580142FC93}" type="sibTrans" cxnId="{B015BC94-6F72-450E-BD00-FC7C6A9B5787}">
      <dgm:prSet/>
      <dgm:spPr/>
      <dgm:t>
        <a:bodyPr/>
        <a:lstStyle/>
        <a:p>
          <a:pPr rtl="1"/>
          <a:endParaRPr lang="ar-IQ"/>
        </a:p>
      </dgm:t>
    </dgm:pt>
    <dgm:pt modelId="{CA25575E-BD96-4689-A263-94EC7478188D}">
      <dgm:prSet phldrT="[نص]"/>
      <dgm:spPr/>
      <dgm:t>
        <a:bodyPr/>
        <a:lstStyle/>
        <a:p>
          <a:pPr rtl="1"/>
          <a:r>
            <a:rPr lang="ar-IQ" dirty="0" smtClean="0"/>
            <a:t>إيجار حصته الشائعة لشريكه أو لغير شريكه</a:t>
          </a:r>
          <a:endParaRPr lang="ar-IQ" dirty="0"/>
        </a:p>
      </dgm:t>
    </dgm:pt>
    <dgm:pt modelId="{128AB7C8-212B-4895-A6FF-90066A1B09EA}" type="parTrans" cxnId="{FDD5B1F2-EE58-4282-B16B-565D077C861B}">
      <dgm:prSet/>
      <dgm:spPr/>
      <dgm:t>
        <a:bodyPr/>
        <a:lstStyle/>
        <a:p>
          <a:pPr rtl="1"/>
          <a:endParaRPr lang="ar-IQ"/>
        </a:p>
      </dgm:t>
    </dgm:pt>
    <dgm:pt modelId="{C4676541-A009-4E80-B56A-ADEB4536F9F7}" type="sibTrans" cxnId="{FDD5B1F2-EE58-4282-B16B-565D077C861B}">
      <dgm:prSet/>
      <dgm:spPr/>
      <dgm:t>
        <a:bodyPr/>
        <a:lstStyle/>
        <a:p>
          <a:pPr rtl="1"/>
          <a:endParaRPr lang="ar-IQ"/>
        </a:p>
      </dgm:t>
    </dgm:pt>
    <dgm:pt modelId="{3B2DD4A6-48AF-436B-9E9A-DFBF569867C1}">
      <dgm:prSet phldrT="[نص]"/>
      <dgm:spPr/>
      <dgm:t>
        <a:bodyPr/>
        <a:lstStyle/>
        <a:p>
          <a:pPr rtl="1"/>
          <a:r>
            <a:rPr lang="ar-IQ" dirty="0" smtClean="0"/>
            <a:t>بالاتفاق بين الشركاء يتحقق الاستغلال</a:t>
          </a:r>
          <a:endParaRPr lang="ar-IQ" dirty="0"/>
        </a:p>
      </dgm:t>
    </dgm:pt>
    <dgm:pt modelId="{3CFEFCA9-5DA9-430F-87D5-1EBE25DB027E}" type="parTrans" cxnId="{074CFF47-72C4-4BB9-B8A2-16B9EB9196FA}">
      <dgm:prSet/>
      <dgm:spPr/>
      <dgm:t>
        <a:bodyPr/>
        <a:lstStyle/>
        <a:p>
          <a:pPr rtl="1"/>
          <a:endParaRPr lang="ar-IQ"/>
        </a:p>
      </dgm:t>
    </dgm:pt>
    <dgm:pt modelId="{190C3F5A-D81E-4845-9892-58938844FBEC}" type="sibTrans" cxnId="{074CFF47-72C4-4BB9-B8A2-16B9EB9196FA}">
      <dgm:prSet/>
      <dgm:spPr/>
      <dgm:t>
        <a:bodyPr/>
        <a:lstStyle/>
        <a:p>
          <a:pPr rtl="1"/>
          <a:endParaRPr lang="ar-IQ"/>
        </a:p>
      </dgm:t>
    </dgm:pt>
    <dgm:pt modelId="{62AFC212-CA66-42A9-8B6A-673A1120305E}">
      <dgm:prSet phldrT="[نص]"/>
      <dgm:spPr/>
      <dgm:t>
        <a:bodyPr/>
        <a:lstStyle/>
        <a:p>
          <a:pPr rtl="1"/>
          <a:r>
            <a:rPr lang="ar-IQ" dirty="0" smtClean="0"/>
            <a:t>التصرف</a:t>
          </a:r>
          <a:endParaRPr lang="ar-IQ" dirty="0"/>
        </a:p>
      </dgm:t>
    </dgm:pt>
    <dgm:pt modelId="{5D8E995E-851E-46A8-B59C-EC7B9BDAC611}" type="parTrans" cxnId="{163033B3-C858-464B-9730-B4C8BCA297B6}">
      <dgm:prSet/>
      <dgm:spPr/>
      <dgm:t>
        <a:bodyPr/>
        <a:lstStyle/>
        <a:p>
          <a:pPr rtl="1"/>
          <a:endParaRPr lang="ar-IQ"/>
        </a:p>
      </dgm:t>
    </dgm:pt>
    <dgm:pt modelId="{6BF107B4-5BF7-4278-AAD8-CD4AE914CFC7}" type="sibTrans" cxnId="{163033B3-C858-464B-9730-B4C8BCA297B6}">
      <dgm:prSet/>
      <dgm:spPr/>
      <dgm:t>
        <a:bodyPr/>
        <a:lstStyle/>
        <a:p>
          <a:pPr rtl="1"/>
          <a:endParaRPr lang="ar-IQ"/>
        </a:p>
      </dgm:t>
    </dgm:pt>
    <dgm:pt modelId="{802D289D-D5E4-4B40-809C-8728F8A0D624}">
      <dgm:prSet phldrT="[نص]"/>
      <dgm:spPr/>
      <dgm:t>
        <a:bodyPr/>
        <a:lstStyle/>
        <a:p>
          <a:pPr rtl="1"/>
          <a:r>
            <a:rPr lang="ar-IQ" dirty="0" smtClean="0"/>
            <a:t>له </a:t>
          </a:r>
          <a:r>
            <a:rPr lang="ar-IQ" dirty="0" err="1" smtClean="0"/>
            <a:t>ان</a:t>
          </a:r>
          <a:r>
            <a:rPr lang="ar-IQ" dirty="0" smtClean="0"/>
            <a:t> يتصرف بحصته قانونياً بالبيع أو الهبة</a:t>
          </a:r>
          <a:endParaRPr lang="ar-IQ" dirty="0"/>
        </a:p>
      </dgm:t>
    </dgm:pt>
    <dgm:pt modelId="{B957C5FC-3647-4011-8B27-66AE8CB83832}" type="parTrans" cxnId="{67C861E4-ADB4-4C24-AA64-82CAFB4F7965}">
      <dgm:prSet/>
      <dgm:spPr/>
      <dgm:t>
        <a:bodyPr/>
        <a:lstStyle/>
        <a:p>
          <a:pPr rtl="1"/>
          <a:endParaRPr lang="ar-IQ"/>
        </a:p>
      </dgm:t>
    </dgm:pt>
    <dgm:pt modelId="{27C1C9BB-3DF5-4DFC-A12E-FDC51F1DD4A2}" type="sibTrans" cxnId="{67C861E4-ADB4-4C24-AA64-82CAFB4F7965}">
      <dgm:prSet/>
      <dgm:spPr/>
      <dgm:t>
        <a:bodyPr/>
        <a:lstStyle/>
        <a:p>
          <a:pPr rtl="1"/>
          <a:endParaRPr lang="ar-IQ"/>
        </a:p>
      </dgm:t>
    </dgm:pt>
    <dgm:pt modelId="{E2427658-5BFF-41C7-A025-5AE80C7ADD69}">
      <dgm:prSet phldrT="[نص]"/>
      <dgm:spPr/>
      <dgm:t>
        <a:bodyPr/>
        <a:lstStyle/>
        <a:p>
          <a:pPr rtl="1"/>
          <a:r>
            <a:rPr lang="ar-IQ" dirty="0" smtClean="0"/>
            <a:t>كما له أن يرتب عليها حق للغير كالمنفعة والرهن</a:t>
          </a:r>
          <a:endParaRPr lang="ar-IQ" dirty="0"/>
        </a:p>
      </dgm:t>
    </dgm:pt>
    <dgm:pt modelId="{8638FC1B-15E6-41F8-BE63-7CE8D085C733}" type="parTrans" cxnId="{AB414759-A1CF-437F-B860-CF7EA7873409}">
      <dgm:prSet/>
      <dgm:spPr/>
      <dgm:t>
        <a:bodyPr/>
        <a:lstStyle/>
        <a:p>
          <a:pPr rtl="1"/>
          <a:endParaRPr lang="ar-IQ"/>
        </a:p>
      </dgm:t>
    </dgm:pt>
    <dgm:pt modelId="{6A32DCB8-DF8A-4258-BB61-30F161BD8444}" type="sibTrans" cxnId="{AB414759-A1CF-437F-B860-CF7EA7873409}">
      <dgm:prSet/>
      <dgm:spPr/>
      <dgm:t>
        <a:bodyPr/>
        <a:lstStyle/>
        <a:p>
          <a:pPr rtl="1"/>
          <a:endParaRPr lang="ar-IQ"/>
        </a:p>
      </dgm:t>
    </dgm:pt>
    <dgm:pt modelId="{DF82323C-A989-4653-A6B4-D64FE30885C4}" type="pres">
      <dgm:prSet presAssocID="{6C32F0D8-4BC6-450A-888D-57F7D5626F67}" presName="linearFlow" presStyleCnt="0">
        <dgm:presLayoutVars>
          <dgm:dir/>
          <dgm:animLvl val="lvl"/>
          <dgm:resizeHandles val="exact"/>
        </dgm:presLayoutVars>
      </dgm:prSet>
      <dgm:spPr/>
    </dgm:pt>
    <dgm:pt modelId="{9CA3C02F-180E-45DD-BF70-9BC178954677}" type="pres">
      <dgm:prSet presAssocID="{F05116CB-E20C-4704-9E12-B09AB1D185C0}" presName="composite" presStyleCnt="0"/>
      <dgm:spPr/>
    </dgm:pt>
    <dgm:pt modelId="{095AD3C2-6D71-41A8-9DB3-4EC42C0F5202}" type="pres">
      <dgm:prSet presAssocID="{F05116CB-E20C-4704-9E12-B09AB1D185C0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CAE9A67-0937-4A7F-9FDF-01E38795D6C8}" type="pres">
      <dgm:prSet presAssocID="{F05116CB-E20C-4704-9E12-B09AB1D185C0}" presName="descendantText" presStyleLbl="alignAcc1" presStyleIdx="0" presStyleCnt="3">
        <dgm:presLayoutVars>
          <dgm:bulletEnabled val="1"/>
        </dgm:presLayoutVars>
      </dgm:prSet>
      <dgm:spPr/>
    </dgm:pt>
    <dgm:pt modelId="{80C57BBB-3EDD-4A58-9AC9-E006B15B83D0}" type="pres">
      <dgm:prSet presAssocID="{C67DE2E9-F430-4E77-AFF4-65F76D9B6D25}" presName="sp" presStyleCnt="0"/>
      <dgm:spPr/>
    </dgm:pt>
    <dgm:pt modelId="{483C0C1B-6F81-4BA8-BCC2-ED0272B14833}" type="pres">
      <dgm:prSet presAssocID="{E049DC5E-9D82-459C-B659-7DF93C4F1626}" presName="composite" presStyleCnt="0"/>
      <dgm:spPr/>
    </dgm:pt>
    <dgm:pt modelId="{53D21EBE-F10F-4D5E-BEB6-7F795390E66B}" type="pres">
      <dgm:prSet presAssocID="{E049DC5E-9D82-459C-B659-7DF93C4F1626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9459375-56BE-4112-A7C0-B70F2086E804}" type="pres">
      <dgm:prSet presAssocID="{E049DC5E-9D82-459C-B659-7DF93C4F1626}" presName="descendantText" presStyleLbl="alignAcc1" presStyleIdx="1" presStyleCnt="3">
        <dgm:presLayoutVars>
          <dgm:bulletEnabled val="1"/>
        </dgm:presLayoutVars>
      </dgm:prSet>
      <dgm:spPr/>
    </dgm:pt>
    <dgm:pt modelId="{17F2897C-03A7-4FC4-91EF-558C86FC55D4}" type="pres">
      <dgm:prSet presAssocID="{EC8ED09B-9C3F-4B56-B758-EC580142FC93}" presName="sp" presStyleCnt="0"/>
      <dgm:spPr/>
    </dgm:pt>
    <dgm:pt modelId="{1B891D23-ADD1-429F-99ED-049324B6E43B}" type="pres">
      <dgm:prSet presAssocID="{62AFC212-CA66-42A9-8B6A-673A1120305E}" presName="composite" presStyleCnt="0"/>
      <dgm:spPr/>
    </dgm:pt>
    <dgm:pt modelId="{9EFC1C1E-EA46-4163-A0DC-EA6677E28F22}" type="pres">
      <dgm:prSet presAssocID="{62AFC212-CA66-42A9-8B6A-673A112030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C117573B-86CE-49A9-B0FB-6B55E1B5D3A7}" type="pres">
      <dgm:prSet presAssocID="{62AFC212-CA66-42A9-8B6A-673A1120305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074CFF47-72C4-4BB9-B8A2-16B9EB9196FA}" srcId="{E049DC5E-9D82-459C-B659-7DF93C4F1626}" destId="{3B2DD4A6-48AF-436B-9E9A-DFBF569867C1}" srcOrd="1" destOrd="0" parTransId="{3CFEFCA9-5DA9-430F-87D5-1EBE25DB027E}" sibTransId="{190C3F5A-D81E-4845-9892-58938844FBEC}"/>
    <dgm:cxn modelId="{6E660BBE-9FD1-43C5-B8DB-23BD633A739E}" srcId="{6C32F0D8-4BC6-450A-888D-57F7D5626F67}" destId="{F05116CB-E20C-4704-9E12-B09AB1D185C0}" srcOrd="0" destOrd="0" parTransId="{8F387DF9-4102-4647-85B2-4F34E13497DB}" sibTransId="{C67DE2E9-F430-4E77-AFF4-65F76D9B6D25}"/>
    <dgm:cxn modelId="{926A4C03-ECBE-4CA2-AB73-45AF5FC19C6A}" type="presOf" srcId="{CA25575E-BD96-4689-A263-94EC7478188D}" destId="{F9459375-56BE-4112-A7C0-B70F2086E804}" srcOrd="0" destOrd="0" presId="urn:microsoft.com/office/officeart/2005/8/layout/chevron2"/>
    <dgm:cxn modelId="{F7EFA1E6-0CD5-4F27-9C24-75C1523F0079}" type="presOf" srcId="{E2427658-5BFF-41C7-A025-5AE80C7ADD69}" destId="{C117573B-86CE-49A9-B0FB-6B55E1B5D3A7}" srcOrd="0" destOrd="1" presId="urn:microsoft.com/office/officeart/2005/8/layout/chevron2"/>
    <dgm:cxn modelId="{67C861E4-ADB4-4C24-AA64-82CAFB4F7965}" srcId="{62AFC212-CA66-42A9-8B6A-673A1120305E}" destId="{802D289D-D5E4-4B40-809C-8728F8A0D624}" srcOrd="0" destOrd="0" parTransId="{B957C5FC-3647-4011-8B27-66AE8CB83832}" sibTransId="{27C1C9BB-3DF5-4DFC-A12E-FDC51F1DD4A2}"/>
    <dgm:cxn modelId="{17B2E815-39F2-427C-97F0-9F9C5BB53A9F}" type="presOf" srcId="{A11CC5F6-0FF5-49DF-8BA2-E045553D06D2}" destId="{0CAE9A67-0937-4A7F-9FDF-01E38795D6C8}" srcOrd="0" destOrd="1" presId="urn:microsoft.com/office/officeart/2005/8/layout/chevron2"/>
    <dgm:cxn modelId="{75DD5DA0-8CE1-4248-9C58-409E4C74D155}" type="presOf" srcId="{802D289D-D5E4-4B40-809C-8728F8A0D624}" destId="{C117573B-86CE-49A9-B0FB-6B55E1B5D3A7}" srcOrd="0" destOrd="0" presId="urn:microsoft.com/office/officeart/2005/8/layout/chevron2"/>
    <dgm:cxn modelId="{FDD5B1F2-EE58-4282-B16B-565D077C861B}" srcId="{E049DC5E-9D82-459C-B659-7DF93C4F1626}" destId="{CA25575E-BD96-4689-A263-94EC7478188D}" srcOrd="0" destOrd="0" parTransId="{128AB7C8-212B-4895-A6FF-90066A1B09EA}" sibTransId="{C4676541-A009-4E80-B56A-ADEB4536F9F7}"/>
    <dgm:cxn modelId="{FE1524FF-3FA2-475A-92F1-AC71FCCFC754}" type="presOf" srcId="{6C32F0D8-4BC6-450A-888D-57F7D5626F67}" destId="{DF82323C-A989-4653-A6B4-D64FE30885C4}" srcOrd="0" destOrd="0" presId="urn:microsoft.com/office/officeart/2005/8/layout/chevron2"/>
    <dgm:cxn modelId="{B015BC94-6F72-450E-BD00-FC7C6A9B5787}" srcId="{6C32F0D8-4BC6-450A-888D-57F7D5626F67}" destId="{E049DC5E-9D82-459C-B659-7DF93C4F1626}" srcOrd="1" destOrd="0" parTransId="{A6942A4F-80B8-4953-B645-18CC7C5D1697}" sibTransId="{EC8ED09B-9C3F-4B56-B758-EC580142FC93}"/>
    <dgm:cxn modelId="{28FFE3DF-D9C2-4B7B-B258-BE3E0238CAB0}" type="presOf" srcId="{62AFC212-CA66-42A9-8B6A-673A1120305E}" destId="{9EFC1C1E-EA46-4163-A0DC-EA6677E28F22}" srcOrd="0" destOrd="0" presId="urn:microsoft.com/office/officeart/2005/8/layout/chevron2"/>
    <dgm:cxn modelId="{CEC34289-24BF-4331-A6F7-981A7EAA8487}" type="presOf" srcId="{D1CA7AC3-3F75-416C-BB6F-3F47CC4376DE}" destId="{0CAE9A67-0937-4A7F-9FDF-01E38795D6C8}" srcOrd="0" destOrd="0" presId="urn:microsoft.com/office/officeart/2005/8/layout/chevron2"/>
    <dgm:cxn modelId="{163033B3-C858-464B-9730-B4C8BCA297B6}" srcId="{6C32F0D8-4BC6-450A-888D-57F7D5626F67}" destId="{62AFC212-CA66-42A9-8B6A-673A1120305E}" srcOrd="2" destOrd="0" parTransId="{5D8E995E-851E-46A8-B59C-EC7B9BDAC611}" sibTransId="{6BF107B4-5BF7-4278-AAD8-CD4AE914CFC7}"/>
    <dgm:cxn modelId="{583EC59F-19D8-43A1-9B70-26F38FBF4568}" type="presOf" srcId="{F05116CB-E20C-4704-9E12-B09AB1D185C0}" destId="{095AD3C2-6D71-41A8-9DB3-4EC42C0F5202}" srcOrd="0" destOrd="0" presId="urn:microsoft.com/office/officeart/2005/8/layout/chevron2"/>
    <dgm:cxn modelId="{774E8209-6B6B-4F5C-8929-B7B32684D07D}" type="presOf" srcId="{E049DC5E-9D82-459C-B659-7DF93C4F1626}" destId="{53D21EBE-F10F-4D5E-BEB6-7F795390E66B}" srcOrd="0" destOrd="0" presId="urn:microsoft.com/office/officeart/2005/8/layout/chevron2"/>
    <dgm:cxn modelId="{D36512E4-ECEA-4DD8-9FC4-135B3A6CE5F1}" srcId="{F05116CB-E20C-4704-9E12-B09AB1D185C0}" destId="{D1CA7AC3-3F75-416C-BB6F-3F47CC4376DE}" srcOrd="0" destOrd="0" parTransId="{B314304E-07EF-4A3A-98CC-54BB18860328}" sibTransId="{B7324896-F5A7-4FF9-9701-DF3D6D789E78}"/>
    <dgm:cxn modelId="{AB414759-A1CF-437F-B860-CF7EA7873409}" srcId="{62AFC212-CA66-42A9-8B6A-673A1120305E}" destId="{E2427658-5BFF-41C7-A025-5AE80C7ADD69}" srcOrd="1" destOrd="0" parTransId="{8638FC1B-15E6-41F8-BE63-7CE8D085C733}" sibTransId="{6A32DCB8-DF8A-4258-BB61-30F161BD8444}"/>
    <dgm:cxn modelId="{BF73C0CB-2F03-4F70-8A9D-6F0D4E9FA2F1}" type="presOf" srcId="{3B2DD4A6-48AF-436B-9E9A-DFBF569867C1}" destId="{F9459375-56BE-4112-A7C0-B70F2086E804}" srcOrd="0" destOrd="1" presId="urn:microsoft.com/office/officeart/2005/8/layout/chevron2"/>
    <dgm:cxn modelId="{0F06D13B-8317-4AD1-ADE6-BFE688919B9E}" srcId="{F05116CB-E20C-4704-9E12-B09AB1D185C0}" destId="{A11CC5F6-0FF5-49DF-8BA2-E045553D06D2}" srcOrd="1" destOrd="0" parTransId="{9FB1DD47-2657-445F-B4EA-D76EEDB50447}" sibTransId="{442CF4AB-0928-4E51-9EFB-FF4CAEF83D4D}"/>
    <dgm:cxn modelId="{977C4F66-4A78-4C54-AF38-DA310D7D16F4}" type="presParOf" srcId="{DF82323C-A989-4653-A6B4-D64FE30885C4}" destId="{9CA3C02F-180E-45DD-BF70-9BC178954677}" srcOrd="0" destOrd="0" presId="urn:microsoft.com/office/officeart/2005/8/layout/chevron2"/>
    <dgm:cxn modelId="{6848B342-97B3-43C8-8D73-B355EA85F8D9}" type="presParOf" srcId="{9CA3C02F-180E-45DD-BF70-9BC178954677}" destId="{095AD3C2-6D71-41A8-9DB3-4EC42C0F5202}" srcOrd="0" destOrd="0" presId="urn:microsoft.com/office/officeart/2005/8/layout/chevron2"/>
    <dgm:cxn modelId="{8284B1D4-DD54-457C-8E47-AEA10E890555}" type="presParOf" srcId="{9CA3C02F-180E-45DD-BF70-9BC178954677}" destId="{0CAE9A67-0937-4A7F-9FDF-01E38795D6C8}" srcOrd="1" destOrd="0" presId="urn:microsoft.com/office/officeart/2005/8/layout/chevron2"/>
    <dgm:cxn modelId="{0906C964-C1A1-467A-B87F-C4F4478C9D14}" type="presParOf" srcId="{DF82323C-A989-4653-A6B4-D64FE30885C4}" destId="{80C57BBB-3EDD-4A58-9AC9-E006B15B83D0}" srcOrd="1" destOrd="0" presId="urn:microsoft.com/office/officeart/2005/8/layout/chevron2"/>
    <dgm:cxn modelId="{8B2703C7-DAA4-40EF-9CB0-71F062D85C87}" type="presParOf" srcId="{DF82323C-A989-4653-A6B4-D64FE30885C4}" destId="{483C0C1B-6F81-4BA8-BCC2-ED0272B14833}" srcOrd="2" destOrd="0" presId="urn:microsoft.com/office/officeart/2005/8/layout/chevron2"/>
    <dgm:cxn modelId="{A7174311-CF88-47C2-90B7-A38FB89E2F3F}" type="presParOf" srcId="{483C0C1B-6F81-4BA8-BCC2-ED0272B14833}" destId="{53D21EBE-F10F-4D5E-BEB6-7F795390E66B}" srcOrd="0" destOrd="0" presId="urn:microsoft.com/office/officeart/2005/8/layout/chevron2"/>
    <dgm:cxn modelId="{63B8B209-EBBE-4257-A45E-5077A39097DE}" type="presParOf" srcId="{483C0C1B-6F81-4BA8-BCC2-ED0272B14833}" destId="{F9459375-56BE-4112-A7C0-B70F2086E804}" srcOrd="1" destOrd="0" presId="urn:microsoft.com/office/officeart/2005/8/layout/chevron2"/>
    <dgm:cxn modelId="{1ABC8B51-9CE0-4377-B5ED-9B9B42543EBC}" type="presParOf" srcId="{DF82323C-A989-4653-A6B4-D64FE30885C4}" destId="{17F2897C-03A7-4FC4-91EF-558C86FC55D4}" srcOrd="3" destOrd="0" presId="urn:microsoft.com/office/officeart/2005/8/layout/chevron2"/>
    <dgm:cxn modelId="{079F6038-F6EC-4BF6-8637-74B43F1C19AB}" type="presParOf" srcId="{DF82323C-A989-4653-A6B4-D64FE30885C4}" destId="{1B891D23-ADD1-429F-99ED-049324B6E43B}" srcOrd="4" destOrd="0" presId="urn:microsoft.com/office/officeart/2005/8/layout/chevron2"/>
    <dgm:cxn modelId="{9B33BCD7-F817-470B-BBE2-BE55647D2B7E}" type="presParOf" srcId="{1B891D23-ADD1-429F-99ED-049324B6E43B}" destId="{9EFC1C1E-EA46-4163-A0DC-EA6677E28F22}" srcOrd="0" destOrd="0" presId="urn:microsoft.com/office/officeart/2005/8/layout/chevron2"/>
    <dgm:cxn modelId="{904C7B09-346A-434C-8643-7860FE04569F}" type="presParOf" srcId="{1B891D23-ADD1-429F-99ED-049324B6E43B}" destId="{C117573B-86CE-49A9-B0FB-6B55E1B5D3A7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52C6C1-1CA1-499B-9C25-D7AFB412CD1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F76171D7-015D-4E8A-B0A5-2FD1C5156DD8}">
      <dgm:prSet phldrT="[نص]" custT="1"/>
      <dgm:spPr/>
      <dgm:t>
        <a:bodyPr/>
        <a:lstStyle/>
        <a:p>
          <a:pPr rtl="1"/>
          <a:r>
            <a:rPr lang="ar-IQ" sz="2000" dirty="0" smtClean="0"/>
            <a:t>- تحول المهايأة إلى قسمة نهائية</a:t>
          </a:r>
          <a:endParaRPr lang="ar-IQ" sz="2000" dirty="0"/>
        </a:p>
      </dgm:t>
    </dgm:pt>
    <dgm:pt modelId="{C73E7296-8700-4DD2-B7A9-48E3ADEF1AF0}" type="parTrans" cxnId="{FEA1A6E3-C13D-4A2A-A712-274E94BA291E}">
      <dgm:prSet/>
      <dgm:spPr/>
      <dgm:t>
        <a:bodyPr/>
        <a:lstStyle/>
        <a:p>
          <a:pPr rtl="1"/>
          <a:endParaRPr lang="ar-IQ"/>
        </a:p>
      </dgm:t>
    </dgm:pt>
    <dgm:pt modelId="{FCE2560D-8417-4DF1-9DA2-AB5935222C39}" type="sibTrans" cxnId="{FEA1A6E3-C13D-4A2A-A712-274E94BA291E}">
      <dgm:prSet/>
      <dgm:spPr/>
      <dgm:t>
        <a:bodyPr/>
        <a:lstStyle/>
        <a:p>
          <a:pPr rtl="1"/>
          <a:endParaRPr lang="ar-IQ"/>
        </a:p>
      </dgm:t>
    </dgm:pt>
    <dgm:pt modelId="{8E872F71-8667-4A49-979E-368ECF6F7FEC}">
      <dgm:prSet phldrT="[نص]" custT="1"/>
      <dgm:spPr/>
      <dgm:t>
        <a:bodyPr/>
        <a:lstStyle/>
        <a:p>
          <a:pPr rtl="1"/>
          <a:r>
            <a:rPr lang="ar-IQ" sz="2000" dirty="0" smtClean="0"/>
            <a:t>- سلطة أغلبية الشركاء:</a:t>
          </a:r>
        </a:p>
        <a:p>
          <a:pPr rtl="1"/>
          <a:r>
            <a:rPr lang="ar-IQ" sz="2000" dirty="0" smtClean="0"/>
            <a:t>*أعمال إدارة معتادة</a:t>
          </a:r>
        </a:p>
        <a:p>
          <a:pPr rtl="1"/>
          <a:r>
            <a:rPr lang="ar-IQ" sz="2000" dirty="0" smtClean="0"/>
            <a:t>*أعمال إدارة غير معتادة </a:t>
          </a:r>
          <a:endParaRPr lang="ar-IQ" sz="2000" dirty="0"/>
        </a:p>
      </dgm:t>
    </dgm:pt>
    <dgm:pt modelId="{691366E2-86EF-498D-908C-75A35069A327}" type="parTrans" cxnId="{88A22852-31D0-41D3-958A-5FBCB1B7E814}">
      <dgm:prSet/>
      <dgm:spPr/>
      <dgm:t>
        <a:bodyPr/>
        <a:lstStyle/>
        <a:p>
          <a:pPr rtl="1"/>
          <a:endParaRPr lang="ar-IQ"/>
        </a:p>
      </dgm:t>
    </dgm:pt>
    <dgm:pt modelId="{E8C6530B-D673-4472-82F5-19C9759B4EFE}" type="sibTrans" cxnId="{88A22852-31D0-41D3-958A-5FBCB1B7E814}">
      <dgm:prSet/>
      <dgm:spPr/>
      <dgm:t>
        <a:bodyPr/>
        <a:lstStyle/>
        <a:p>
          <a:pPr rtl="1"/>
          <a:endParaRPr lang="ar-IQ"/>
        </a:p>
      </dgm:t>
    </dgm:pt>
    <dgm:pt modelId="{09F7E9DA-2A9E-4670-86EB-6EC86399D105}">
      <dgm:prSet phldrT="[نص]"/>
      <dgm:spPr/>
      <dgm:t>
        <a:bodyPr/>
        <a:lstStyle/>
        <a:p>
          <a:pPr rtl="1"/>
          <a:r>
            <a:rPr lang="ar-IQ" dirty="0" smtClean="0"/>
            <a:t>-انتفاع أحد الشركاء بالشيء الشائع دون أذن بقية الشركاء</a:t>
          </a:r>
          <a:endParaRPr lang="ar-IQ" dirty="0"/>
        </a:p>
      </dgm:t>
    </dgm:pt>
    <dgm:pt modelId="{46D3B1B8-3DD8-49C3-A3F6-D7F67955016E}" type="parTrans" cxnId="{D60B198C-2607-4569-8004-39CB1AA44778}">
      <dgm:prSet/>
      <dgm:spPr/>
      <dgm:t>
        <a:bodyPr/>
        <a:lstStyle/>
        <a:p>
          <a:pPr rtl="1"/>
          <a:endParaRPr lang="ar-IQ"/>
        </a:p>
      </dgm:t>
    </dgm:pt>
    <dgm:pt modelId="{D1ACEFC4-70BD-4488-A995-8C918FB1822F}" type="sibTrans" cxnId="{D60B198C-2607-4569-8004-39CB1AA44778}">
      <dgm:prSet/>
      <dgm:spPr/>
      <dgm:t>
        <a:bodyPr/>
        <a:lstStyle/>
        <a:p>
          <a:pPr rtl="1"/>
          <a:endParaRPr lang="ar-IQ"/>
        </a:p>
      </dgm:t>
    </dgm:pt>
    <dgm:pt modelId="{798C38A3-6172-4E90-8CCB-3B7568E67F9D}">
      <dgm:prSet phldrT="[نص]" custT="1"/>
      <dgm:spPr/>
      <dgm:t>
        <a:bodyPr/>
        <a:lstStyle/>
        <a:p>
          <a:pPr rtl="1"/>
          <a:r>
            <a:rPr lang="ar-IQ" sz="2000" dirty="0" smtClean="0"/>
            <a:t>المهايأة : هي قسمة منافع الشيء الشائع بالتراضي</a:t>
          </a:r>
          <a:endParaRPr lang="ar-IQ" sz="2000" dirty="0"/>
        </a:p>
      </dgm:t>
    </dgm:pt>
    <dgm:pt modelId="{3D02B367-157F-4911-98C8-0F0569E3A9BD}" type="parTrans" cxnId="{8FE64C89-DC78-4E65-8351-3511D64D766D}">
      <dgm:prSet/>
      <dgm:spPr/>
      <dgm:t>
        <a:bodyPr/>
        <a:lstStyle/>
        <a:p>
          <a:pPr rtl="1"/>
          <a:endParaRPr lang="ar-IQ"/>
        </a:p>
      </dgm:t>
    </dgm:pt>
    <dgm:pt modelId="{F4BFC981-C1AD-4173-AD4D-43467D8B03EC}" type="sibTrans" cxnId="{8FE64C89-DC78-4E65-8351-3511D64D766D}">
      <dgm:prSet/>
      <dgm:spPr/>
      <dgm:t>
        <a:bodyPr/>
        <a:lstStyle/>
        <a:p>
          <a:pPr rtl="1"/>
          <a:endParaRPr lang="ar-IQ"/>
        </a:p>
      </dgm:t>
    </dgm:pt>
    <dgm:pt modelId="{042F64F6-4BAF-4060-8803-0A26524252A6}">
      <dgm:prSet phldrT="[نص]" custT="1"/>
      <dgm:spPr/>
      <dgm:t>
        <a:bodyPr/>
        <a:lstStyle/>
        <a:p>
          <a:pPr algn="r" rtl="1"/>
          <a:r>
            <a:rPr lang="ar-IQ" sz="2000" dirty="0" smtClean="0"/>
            <a:t>- مهايأة مكانية: تكون هذه المهايأة أذا أختص كل شريك بمنفعة جزء مفرز يوازي حصته الشائعة</a:t>
          </a:r>
          <a:endParaRPr lang="ar-IQ" sz="2000" dirty="0"/>
        </a:p>
      </dgm:t>
    </dgm:pt>
    <dgm:pt modelId="{854762B0-DADD-4DE0-B879-9D91E850CF64}" type="parTrans" cxnId="{7CC6CC17-A323-47C6-ABE7-EED48CE192B9}">
      <dgm:prSet/>
      <dgm:spPr/>
      <dgm:t>
        <a:bodyPr/>
        <a:lstStyle/>
        <a:p>
          <a:pPr rtl="1"/>
          <a:endParaRPr lang="ar-IQ"/>
        </a:p>
      </dgm:t>
    </dgm:pt>
    <dgm:pt modelId="{CDF53327-2346-4463-A4FE-B15F0528797B}" type="sibTrans" cxnId="{7CC6CC17-A323-47C6-ABE7-EED48CE192B9}">
      <dgm:prSet/>
      <dgm:spPr/>
      <dgm:t>
        <a:bodyPr/>
        <a:lstStyle/>
        <a:p>
          <a:pPr rtl="1"/>
          <a:endParaRPr lang="ar-IQ"/>
        </a:p>
      </dgm:t>
    </dgm:pt>
    <dgm:pt modelId="{B38BD8CA-4E1D-4DCD-9465-B3D1410932CE}">
      <dgm:prSet phldrT="[نص]" custT="1"/>
      <dgm:spPr/>
      <dgm:t>
        <a:bodyPr/>
        <a:lstStyle/>
        <a:p>
          <a:pPr algn="r" rtl="1"/>
          <a:endParaRPr lang="ar-IQ" sz="2000" dirty="0" smtClean="0"/>
        </a:p>
        <a:p>
          <a:pPr algn="r" rtl="1"/>
          <a:r>
            <a:rPr lang="ar-IQ" sz="2000" dirty="0" smtClean="0"/>
            <a:t>- </a:t>
          </a:r>
          <a:r>
            <a:rPr lang="ar-IQ" sz="1800" dirty="0" smtClean="0"/>
            <a:t>مهايأة زمانية: تكون هذه المهايأة إذا اتفق الشركاء على أن يتناوبوا الانتفاع بالشيء الشائع لمدة تتناسب مع مقدار حصته</a:t>
          </a:r>
        </a:p>
        <a:p>
          <a:pPr algn="r" rtl="1"/>
          <a:r>
            <a:rPr lang="ar-IQ" sz="1800" dirty="0" smtClean="0"/>
            <a:t>- المهايأة الرضائية والقضائية</a:t>
          </a:r>
        </a:p>
        <a:p>
          <a:pPr algn="r" rtl="1"/>
          <a:endParaRPr lang="ar-IQ" sz="2000" dirty="0"/>
        </a:p>
      </dgm:t>
    </dgm:pt>
    <dgm:pt modelId="{79E2617E-0EEF-4773-A420-7AED018A8864}" type="parTrans" cxnId="{54AA7CDA-32E0-45DD-97D7-85CA0AE71240}">
      <dgm:prSet/>
      <dgm:spPr/>
      <dgm:t>
        <a:bodyPr/>
        <a:lstStyle/>
        <a:p>
          <a:pPr rtl="1"/>
          <a:endParaRPr lang="ar-IQ"/>
        </a:p>
      </dgm:t>
    </dgm:pt>
    <dgm:pt modelId="{80B28079-4FBC-4C16-9519-ACEC171830C6}" type="sibTrans" cxnId="{54AA7CDA-32E0-45DD-97D7-85CA0AE71240}">
      <dgm:prSet/>
      <dgm:spPr/>
      <dgm:t>
        <a:bodyPr/>
        <a:lstStyle/>
        <a:p>
          <a:pPr rtl="1"/>
          <a:endParaRPr lang="ar-IQ"/>
        </a:p>
      </dgm:t>
    </dgm:pt>
    <dgm:pt modelId="{25D8872C-ECAE-46E6-99E0-71632BA03CC3}" type="pres">
      <dgm:prSet presAssocID="{6B52C6C1-1CA1-499B-9C25-D7AFB412CD1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991C133-FF83-42D4-9E0A-55E98B3753C5}" type="pres">
      <dgm:prSet presAssocID="{F76171D7-015D-4E8A-B0A5-2FD1C5156DD8}" presName="root" presStyleCnt="0"/>
      <dgm:spPr/>
    </dgm:pt>
    <dgm:pt modelId="{4CB61FC5-4EBF-4A46-B336-924A28888937}" type="pres">
      <dgm:prSet presAssocID="{F76171D7-015D-4E8A-B0A5-2FD1C5156DD8}" presName="rootComposite" presStyleCnt="0"/>
      <dgm:spPr/>
    </dgm:pt>
    <dgm:pt modelId="{F7C88296-2541-44AE-81B3-44379407DA5B}" type="pres">
      <dgm:prSet presAssocID="{F76171D7-015D-4E8A-B0A5-2FD1C5156DD8}" presName="rootText" presStyleLbl="node1" presStyleIdx="0" presStyleCnt="2"/>
      <dgm:spPr/>
      <dgm:t>
        <a:bodyPr/>
        <a:lstStyle/>
        <a:p>
          <a:pPr rtl="1"/>
          <a:endParaRPr lang="ar-IQ"/>
        </a:p>
      </dgm:t>
    </dgm:pt>
    <dgm:pt modelId="{C236FE4F-E064-46A1-8F26-C6C629C1A2A3}" type="pres">
      <dgm:prSet presAssocID="{F76171D7-015D-4E8A-B0A5-2FD1C5156DD8}" presName="rootConnector" presStyleLbl="node1" presStyleIdx="0" presStyleCnt="2"/>
      <dgm:spPr/>
    </dgm:pt>
    <dgm:pt modelId="{ED6C360C-5925-4550-800A-CACDE92AE91A}" type="pres">
      <dgm:prSet presAssocID="{F76171D7-015D-4E8A-B0A5-2FD1C5156DD8}" presName="childShape" presStyleCnt="0"/>
      <dgm:spPr/>
    </dgm:pt>
    <dgm:pt modelId="{41F6100B-F95B-4EDC-8DC7-C4703AF67004}" type="pres">
      <dgm:prSet presAssocID="{691366E2-86EF-498D-908C-75A35069A327}" presName="Name13" presStyleLbl="parChTrans1D2" presStyleIdx="0" presStyleCnt="4"/>
      <dgm:spPr/>
    </dgm:pt>
    <dgm:pt modelId="{C6DFAC72-9CC4-4919-B9C4-2278AA80EE01}" type="pres">
      <dgm:prSet presAssocID="{8E872F71-8667-4A49-979E-368ECF6F7FEC}" presName="childText" presStyleLbl="bgAcc1" presStyleIdx="0" presStyleCnt="4" custScaleX="182585">
        <dgm:presLayoutVars>
          <dgm:bulletEnabled val="1"/>
        </dgm:presLayoutVars>
      </dgm:prSet>
      <dgm:spPr/>
    </dgm:pt>
    <dgm:pt modelId="{D9ECA7DA-C1B6-4F2E-B86A-0C2BEACED436}" type="pres">
      <dgm:prSet presAssocID="{46D3B1B8-3DD8-49C3-A3F6-D7F67955016E}" presName="Name13" presStyleLbl="parChTrans1D2" presStyleIdx="1" presStyleCnt="4"/>
      <dgm:spPr/>
    </dgm:pt>
    <dgm:pt modelId="{AD7272C3-50EE-4DBC-A7DA-FEDEAA3AD027}" type="pres">
      <dgm:prSet presAssocID="{09F7E9DA-2A9E-4670-86EB-6EC86399D105}" presName="childText" presStyleLbl="bgAcc1" presStyleIdx="1" presStyleCnt="4" custScaleX="189397">
        <dgm:presLayoutVars>
          <dgm:bulletEnabled val="1"/>
        </dgm:presLayoutVars>
      </dgm:prSet>
      <dgm:spPr/>
    </dgm:pt>
    <dgm:pt modelId="{8027C459-D9EA-4763-9640-3B665CAD18E9}" type="pres">
      <dgm:prSet presAssocID="{798C38A3-6172-4E90-8CCB-3B7568E67F9D}" presName="root" presStyleCnt="0"/>
      <dgm:spPr/>
    </dgm:pt>
    <dgm:pt modelId="{FF341E98-807F-422F-81E7-6CE32374F396}" type="pres">
      <dgm:prSet presAssocID="{798C38A3-6172-4E90-8CCB-3B7568E67F9D}" presName="rootComposite" presStyleCnt="0"/>
      <dgm:spPr/>
    </dgm:pt>
    <dgm:pt modelId="{827573BD-EEBA-4C47-8D86-A90BDBA7A616}" type="pres">
      <dgm:prSet presAssocID="{798C38A3-6172-4E90-8CCB-3B7568E67F9D}" presName="rootText" presStyleLbl="node1" presStyleIdx="1" presStyleCnt="2" custLinFactNeighborX="17756" custLinFactNeighborY="6432"/>
      <dgm:spPr/>
      <dgm:t>
        <a:bodyPr/>
        <a:lstStyle/>
        <a:p>
          <a:pPr rtl="1"/>
          <a:endParaRPr lang="ar-IQ"/>
        </a:p>
      </dgm:t>
    </dgm:pt>
    <dgm:pt modelId="{E1401769-3C0F-4B30-A382-EA213A4D5465}" type="pres">
      <dgm:prSet presAssocID="{798C38A3-6172-4E90-8CCB-3B7568E67F9D}" presName="rootConnector" presStyleLbl="node1" presStyleIdx="1" presStyleCnt="2"/>
      <dgm:spPr/>
    </dgm:pt>
    <dgm:pt modelId="{022262A2-F943-4C3C-BA6F-8A4AAC4B8BDD}" type="pres">
      <dgm:prSet presAssocID="{798C38A3-6172-4E90-8CCB-3B7568E67F9D}" presName="childShape" presStyleCnt="0"/>
      <dgm:spPr/>
    </dgm:pt>
    <dgm:pt modelId="{B63E1B9F-06DE-466F-B121-CFBCFECEC7BE}" type="pres">
      <dgm:prSet presAssocID="{854762B0-DADD-4DE0-B879-9D91E850CF64}" presName="Name13" presStyleLbl="parChTrans1D2" presStyleIdx="2" presStyleCnt="4"/>
      <dgm:spPr/>
    </dgm:pt>
    <dgm:pt modelId="{7D20DE86-02FC-4115-9000-D8F49A1A001F}" type="pres">
      <dgm:prSet presAssocID="{042F64F6-4BAF-4060-8803-0A26524252A6}" presName="childText" presStyleLbl="bgAcc1" presStyleIdx="2" presStyleCnt="4" custScaleX="228279" custLinFactNeighborX="42241" custLinFactNeighborY="-804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C9658F4-F5C2-41E0-BD93-CAB6B1278274}" type="pres">
      <dgm:prSet presAssocID="{79E2617E-0EEF-4773-A420-7AED018A8864}" presName="Name13" presStyleLbl="parChTrans1D2" presStyleIdx="3" presStyleCnt="4"/>
      <dgm:spPr/>
    </dgm:pt>
    <dgm:pt modelId="{A99E1F27-32C1-4160-A717-6817B79AC866}" type="pres">
      <dgm:prSet presAssocID="{B38BD8CA-4E1D-4DCD-9465-B3D1410932CE}" presName="childText" presStyleLbl="bgAcc1" presStyleIdx="3" presStyleCnt="4" custScaleX="249480" custScaleY="152961" custLinFactNeighborX="30051" custLinFactNeighborY="-951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B43F1DD0-5229-4109-AE62-B8E79EFF49AE}" type="presOf" srcId="{46D3B1B8-3DD8-49C3-A3F6-D7F67955016E}" destId="{D9ECA7DA-C1B6-4F2E-B86A-0C2BEACED436}" srcOrd="0" destOrd="0" presId="urn:microsoft.com/office/officeart/2005/8/layout/hierarchy3"/>
    <dgm:cxn modelId="{02CB9240-18F0-41BB-B8CE-344CEBD8A7D3}" type="presOf" srcId="{F76171D7-015D-4E8A-B0A5-2FD1C5156DD8}" destId="{C236FE4F-E064-46A1-8F26-C6C629C1A2A3}" srcOrd="1" destOrd="0" presId="urn:microsoft.com/office/officeart/2005/8/layout/hierarchy3"/>
    <dgm:cxn modelId="{0032E7EF-3F64-4549-8B04-BB5CBCC0C299}" type="presOf" srcId="{042F64F6-4BAF-4060-8803-0A26524252A6}" destId="{7D20DE86-02FC-4115-9000-D8F49A1A001F}" srcOrd="0" destOrd="0" presId="urn:microsoft.com/office/officeart/2005/8/layout/hierarchy3"/>
    <dgm:cxn modelId="{C572F58E-6176-4F12-837A-EF9C50944A1E}" type="presOf" srcId="{8E872F71-8667-4A49-979E-368ECF6F7FEC}" destId="{C6DFAC72-9CC4-4919-B9C4-2278AA80EE01}" srcOrd="0" destOrd="0" presId="urn:microsoft.com/office/officeart/2005/8/layout/hierarchy3"/>
    <dgm:cxn modelId="{22A63F1A-84BD-4566-A903-28AAD1BE8128}" type="presOf" srcId="{798C38A3-6172-4E90-8CCB-3B7568E67F9D}" destId="{827573BD-EEBA-4C47-8D86-A90BDBA7A616}" srcOrd="0" destOrd="0" presId="urn:microsoft.com/office/officeart/2005/8/layout/hierarchy3"/>
    <dgm:cxn modelId="{0AE0C3DF-DFA8-4E45-8FF9-FD28FEF19546}" type="presOf" srcId="{F76171D7-015D-4E8A-B0A5-2FD1C5156DD8}" destId="{F7C88296-2541-44AE-81B3-44379407DA5B}" srcOrd="0" destOrd="0" presId="urn:microsoft.com/office/officeart/2005/8/layout/hierarchy3"/>
    <dgm:cxn modelId="{FD8CD061-3ADD-46EA-A926-28D967C32A0E}" type="presOf" srcId="{798C38A3-6172-4E90-8CCB-3B7568E67F9D}" destId="{E1401769-3C0F-4B30-A382-EA213A4D5465}" srcOrd="1" destOrd="0" presId="urn:microsoft.com/office/officeart/2005/8/layout/hierarchy3"/>
    <dgm:cxn modelId="{49269B0E-4222-4D5C-8368-4ABE2896C03F}" type="presOf" srcId="{B38BD8CA-4E1D-4DCD-9465-B3D1410932CE}" destId="{A99E1F27-32C1-4160-A717-6817B79AC866}" srcOrd="0" destOrd="0" presId="urn:microsoft.com/office/officeart/2005/8/layout/hierarchy3"/>
    <dgm:cxn modelId="{BD1A145D-1136-43F0-BCCD-DE57E4A4C4E2}" type="presOf" srcId="{6B52C6C1-1CA1-499B-9C25-D7AFB412CD1D}" destId="{25D8872C-ECAE-46E6-99E0-71632BA03CC3}" srcOrd="0" destOrd="0" presId="urn:microsoft.com/office/officeart/2005/8/layout/hierarchy3"/>
    <dgm:cxn modelId="{64E8773F-1927-4A85-ACB3-E8787F9F5FBD}" type="presOf" srcId="{09F7E9DA-2A9E-4670-86EB-6EC86399D105}" destId="{AD7272C3-50EE-4DBC-A7DA-FEDEAA3AD027}" srcOrd="0" destOrd="0" presId="urn:microsoft.com/office/officeart/2005/8/layout/hierarchy3"/>
    <dgm:cxn modelId="{D09C5796-4F9B-47F0-980C-2F9930D69275}" type="presOf" srcId="{79E2617E-0EEF-4773-A420-7AED018A8864}" destId="{BC9658F4-F5C2-41E0-BD93-CAB6B1278274}" srcOrd="0" destOrd="0" presId="urn:microsoft.com/office/officeart/2005/8/layout/hierarchy3"/>
    <dgm:cxn modelId="{7CC6CC17-A323-47C6-ABE7-EED48CE192B9}" srcId="{798C38A3-6172-4E90-8CCB-3B7568E67F9D}" destId="{042F64F6-4BAF-4060-8803-0A26524252A6}" srcOrd="0" destOrd="0" parTransId="{854762B0-DADD-4DE0-B879-9D91E850CF64}" sibTransId="{CDF53327-2346-4463-A4FE-B15F0528797B}"/>
    <dgm:cxn modelId="{8FE64C89-DC78-4E65-8351-3511D64D766D}" srcId="{6B52C6C1-1CA1-499B-9C25-D7AFB412CD1D}" destId="{798C38A3-6172-4E90-8CCB-3B7568E67F9D}" srcOrd="1" destOrd="0" parTransId="{3D02B367-157F-4911-98C8-0F0569E3A9BD}" sibTransId="{F4BFC981-C1AD-4173-AD4D-43467D8B03EC}"/>
    <dgm:cxn modelId="{FEA1A6E3-C13D-4A2A-A712-274E94BA291E}" srcId="{6B52C6C1-1CA1-499B-9C25-D7AFB412CD1D}" destId="{F76171D7-015D-4E8A-B0A5-2FD1C5156DD8}" srcOrd="0" destOrd="0" parTransId="{C73E7296-8700-4DD2-B7A9-48E3ADEF1AF0}" sibTransId="{FCE2560D-8417-4DF1-9DA2-AB5935222C39}"/>
    <dgm:cxn modelId="{D60B198C-2607-4569-8004-39CB1AA44778}" srcId="{F76171D7-015D-4E8A-B0A5-2FD1C5156DD8}" destId="{09F7E9DA-2A9E-4670-86EB-6EC86399D105}" srcOrd="1" destOrd="0" parTransId="{46D3B1B8-3DD8-49C3-A3F6-D7F67955016E}" sibTransId="{D1ACEFC4-70BD-4488-A995-8C918FB1822F}"/>
    <dgm:cxn modelId="{78E2913C-C104-4ADA-81D3-2B3C05D6C53F}" type="presOf" srcId="{854762B0-DADD-4DE0-B879-9D91E850CF64}" destId="{B63E1B9F-06DE-466F-B121-CFBCFECEC7BE}" srcOrd="0" destOrd="0" presId="urn:microsoft.com/office/officeart/2005/8/layout/hierarchy3"/>
    <dgm:cxn modelId="{5AD0BFA0-40B2-438D-B969-4D00150196B2}" type="presOf" srcId="{691366E2-86EF-498D-908C-75A35069A327}" destId="{41F6100B-F95B-4EDC-8DC7-C4703AF67004}" srcOrd="0" destOrd="0" presId="urn:microsoft.com/office/officeart/2005/8/layout/hierarchy3"/>
    <dgm:cxn modelId="{88A22852-31D0-41D3-958A-5FBCB1B7E814}" srcId="{F76171D7-015D-4E8A-B0A5-2FD1C5156DD8}" destId="{8E872F71-8667-4A49-979E-368ECF6F7FEC}" srcOrd="0" destOrd="0" parTransId="{691366E2-86EF-498D-908C-75A35069A327}" sibTransId="{E8C6530B-D673-4472-82F5-19C9759B4EFE}"/>
    <dgm:cxn modelId="{54AA7CDA-32E0-45DD-97D7-85CA0AE71240}" srcId="{798C38A3-6172-4E90-8CCB-3B7568E67F9D}" destId="{B38BD8CA-4E1D-4DCD-9465-B3D1410932CE}" srcOrd="1" destOrd="0" parTransId="{79E2617E-0EEF-4773-A420-7AED018A8864}" sibTransId="{80B28079-4FBC-4C16-9519-ACEC171830C6}"/>
    <dgm:cxn modelId="{2F90844F-49D1-4729-A940-7389EB3270E7}" type="presParOf" srcId="{25D8872C-ECAE-46E6-99E0-71632BA03CC3}" destId="{C991C133-FF83-42D4-9E0A-55E98B3753C5}" srcOrd="0" destOrd="0" presId="urn:microsoft.com/office/officeart/2005/8/layout/hierarchy3"/>
    <dgm:cxn modelId="{660AF9DA-1A68-46D6-BCA7-64FEA916C07C}" type="presParOf" srcId="{C991C133-FF83-42D4-9E0A-55E98B3753C5}" destId="{4CB61FC5-4EBF-4A46-B336-924A28888937}" srcOrd="0" destOrd="0" presId="urn:microsoft.com/office/officeart/2005/8/layout/hierarchy3"/>
    <dgm:cxn modelId="{ED23302C-DA49-4EDB-992A-2470EE3B0983}" type="presParOf" srcId="{4CB61FC5-4EBF-4A46-B336-924A28888937}" destId="{F7C88296-2541-44AE-81B3-44379407DA5B}" srcOrd="0" destOrd="0" presId="urn:microsoft.com/office/officeart/2005/8/layout/hierarchy3"/>
    <dgm:cxn modelId="{150B50EF-E208-48AA-981B-5E74EE989D17}" type="presParOf" srcId="{4CB61FC5-4EBF-4A46-B336-924A28888937}" destId="{C236FE4F-E064-46A1-8F26-C6C629C1A2A3}" srcOrd="1" destOrd="0" presId="urn:microsoft.com/office/officeart/2005/8/layout/hierarchy3"/>
    <dgm:cxn modelId="{5C99ABBF-3420-4C83-9AA2-29588165702B}" type="presParOf" srcId="{C991C133-FF83-42D4-9E0A-55E98B3753C5}" destId="{ED6C360C-5925-4550-800A-CACDE92AE91A}" srcOrd="1" destOrd="0" presId="urn:microsoft.com/office/officeart/2005/8/layout/hierarchy3"/>
    <dgm:cxn modelId="{00403763-5122-4546-9866-6FC154D97722}" type="presParOf" srcId="{ED6C360C-5925-4550-800A-CACDE92AE91A}" destId="{41F6100B-F95B-4EDC-8DC7-C4703AF67004}" srcOrd="0" destOrd="0" presId="urn:microsoft.com/office/officeart/2005/8/layout/hierarchy3"/>
    <dgm:cxn modelId="{57F900D1-65D7-4D1C-9638-4D603E6EC488}" type="presParOf" srcId="{ED6C360C-5925-4550-800A-CACDE92AE91A}" destId="{C6DFAC72-9CC4-4919-B9C4-2278AA80EE01}" srcOrd="1" destOrd="0" presId="urn:microsoft.com/office/officeart/2005/8/layout/hierarchy3"/>
    <dgm:cxn modelId="{A9083480-575E-4BFA-A37E-4A9ED025306D}" type="presParOf" srcId="{ED6C360C-5925-4550-800A-CACDE92AE91A}" destId="{D9ECA7DA-C1B6-4F2E-B86A-0C2BEACED436}" srcOrd="2" destOrd="0" presId="urn:microsoft.com/office/officeart/2005/8/layout/hierarchy3"/>
    <dgm:cxn modelId="{F574C095-4A04-418E-A6CD-8BAFBBCE7DF5}" type="presParOf" srcId="{ED6C360C-5925-4550-800A-CACDE92AE91A}" destId="{AD7272C3-50EE-4DBC-A7DA-FEDEAA3AD027}" srcOrd="3" destOrd="0" presId="urn:microsoft.com/office/officeart/2005/8/layout/hierarchy3"/>
    <dgm:cxn modelId="{E5D8FC0F-8E04-4491-81FB-439A0F624DDC}" type="presParOf" srcId="{25D8872C-ECAE-46E6-99E0-71632BA03CC3}" destId="{8027C459-D9EA-4763-9640-3B665CAD18E9}" srcOrd="1" destOrd="0" presId="urn:microsoft.com/office/officeart/2005/8/layout/hierarchy3"/>
    <dgm:cxn modelId="{2C5A0739-8A28-4FE9-B073-1DBD627EE9FC}" type="presParOf" srcId="{8027C459-D9EA-4763-9640-3B665CAD18E9}" destId="{FF341E98-807F-422F-81E7-6CE32374F396}" srcOrd="0" destOrd="0" presId="urn:microsoft.com/office/officeart/2005/8/layout/hierarchy3"/>
    <dgm:cxn modelId="{1481D120-6230-44E1-BA00-780026393640}" type="presParOf" srcId="{FF341E98-807F-422F-81E7-6CE32374F396}" destId="{827573BD-EEBA-4C47-8D86-A90BDBA7A616}" srcOrd="0" destOrd="0" presId="urn:microsoft.com/office/officeart/2005/8/layout/hierarchy3"/>
    <dgm:cxn modelId="{B275BD9F-A928-4822-9FC6-2EF18321DCCA}" type="presParOf" srcId="{FF341E98-807F-422F-81E7-6CE32374F396}" destId="{E1401769-3C0F-4B30-A382-EA213A4D5465}" srcOrd="1" destOrd="0" presId="urn:microsoft.com/office/officeart/2005/8/layout/hierarchy3"/>
    <dgm:cxn modelId="{0B1D99C2-88AA-42C6-B5FD-DAABCC97D20E}" type="presParOf" srcId="{8027C459-D9EA-4763-9640-3B665CAD18E9}" destId="{022262A2-F943-4C3C-BA6F-8A4AAC4B8BDD}" srcOrd="1" destOrd="0" presId="urn:microsoft.com/office/officeart/2005/8/layout/hierarchy3"/>
    <dgm:cxn modelId="{96D2E0E7-FC69-446B-82D9-074BF9A7026A}" type="presParOf" srcId="{022262A2-F943-4C3C-BA6F-8A4AAC4B8BDD}" destId="{B63E1B9F-06DE-466F-B121-CFBCFECEC7BE}" srcOrd="0" destOrd="0" presId="urn:microsoft.com/office/officeart/2005/8/layout/hierarchy3"/>
    <dgm:cxn modelId="{231ADDDC-D402-4E41-B92B-11FB724A9D38}" type="presParOf" srcId="{022262A2-F943-4C3C-BA6F-8A4AAC4B8BDD}" destId="{7D20DE86-02FC-4115-9000-D8F49A1A001F}" srcOrd="1" destOrd="0" presId="urn:microsoft.com/office/officeart/2005/8/layout/hierarchy3"/>
    <dgm:cxn modelId="{85BDC940-8A20-4781-AA89-8A16A7F0315E}" type="presParOf" srcId="{022262A2-F943-4C3C-BA6F-8A4AAC4B8BDD}" destId="{BC9658F4-F5C2-41E0-BD93-CAB6B1278274}" srcOrd="2" destOrd="0" presId="urn:microsoft.com/office/officeart/2005/8/layout/hierarchy3"/>
    <dgm:cxn modelId="{E1A772B0-A603-47AF-955F-A0FBF57E13A4}" type="presParOf" srcId="{022262A2-F943-4C3C-BA6F-8A4AAC4B8BDD}" destId="{A99E1F27-32C1-4160-A717-6817B79AC866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5F9F9A7-CD28-4E9E-BB3F-3667BEA89E06}" type="datetimeFigureOut">
              <a:rPr lang="ar-IQ" smtClean="0"/>
              <a:pPr/>
              <a:t>27/05/1442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665BA2B-8139-4D8E-BEBA-850EAE0F73B4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IQ" sz="3200" b="1" dirty="0" smtClean="0">
                <a:solidFill>
                  <a:schemeClr val="bg2">
                    <a:lumMod val="10000"/>
                  </a:schemeClr>
                </a:solidFill>
              </a:rPr>
              <a:t>المحاضرة الخامسة</a:t>
            </a:r>
          </a:p>
          <a:p>
            <a:pPr algn="ctr"/>
            <a:r>
              <a:rPr lang="ar-IQ" sz="3200" b="1" dirty="0" smtClean="0">
                <a:solidFill>
                  <a:schemeClr val="bg2">
                    <a:lumMod val="10000"/>
                  </a:schemeClr>
                </a:solidFill>
              </a:rPr>
              <a:t>الملكية الشائعة</a:t>
            </a:r>
          </a:p>
          <a:p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dirty="0" smtClean="0"/>
              <a:t>  الملكية الشائعة                  أحكام الملكية الشائعة </a:t>
            </a:r>
          </a:p>
          <a:p>
            <a:pPr>
              <a:buNone/>
            </a:pPr>
            <a:endParaRPr lang="ar-IQ" sz="2000" dirty="0"/>
          </a:p>
          <a:p>
            <a:pPr>
              <a:buNone/>
            </a:pPr>
            <a:r>
              <a:rPr lang="ar-IQ" sz="2000" dirty="0" smtClean="0"/>
              <a:t>- تعريفها(1061)                   </a:t>
            </a:r>
            <a:r>
              <a:rPr lang="ar-IQ" sz="2000" b="1" dirty="0" smtClean="0"/>
              <a:t>سلطة المالك المشتاع                    سلطة الملاك المشتاعين  </a:t>
            </a:r>
          </a:p>
          <a:p>
            <a:pPr>
              <a:buNone/>
            </a:pPr>
            <a:r>
              <a:rPr lang="ar-IQ" sz="2000" dirty="0" smtClean="0"/>
              <a:t>- تمييزها عن الملكية الفردية       </a:t>
            </a:r>
            <a:r>
              <a:rPr lang="ar-IQ" sz="2000" b="1" dirty="0" smtClean="0"/>
              <a:t>على حصته الشائعة                       على الشيء الشائع</a:t>
            </a:r>
          </a:p>
          <a:p>
            <a:pPr>
              <a:buNone/>
            </a:pPr>
            <a:r>
              <a:rPr lang="ar-IQ" sz="2000" dirty="0" smtClean="0"/>
              <a:t>وعن الملكية الجماعية</a:t>
            </a:r>
          </a:p>
          <a:p>
            <a:pPr>
              <a:buNone/>
            </a:pPr>
            <a:r>
              <a:rPr lang="ar-IQ" sz="2000" dirty="0" smtClean="0"/>
              <a:t>- مصادر الشيوع                 - </a:t>
            </a:r>
            <a:r>
              <a:rPr lang="ar-IQ" sz="1800" dirty="0" smtClean="0"/>
              <a:t>من حيث الاستعمال          سلطة الملاك في            سلطة الملاك في  </a:t>
            </a:r>
          </a:p>
          <a:p>
            <a:pPr>
              <a:buNone/>
            </a:pPr>
            <a:r>
              <a:rPr lang="ar-IQ" sz="2000" dirty="0" smtClean="0"/>
              <a:t>- تكييف حق الشريك             </a:t>
            </a:r>
            <a:r>
              <a:rPr lang="ar-IQ" sz="1800" dirty="0" smtClean="0"/>
              <a:t>- من حيث الاستغلال             </a:t>
            </a:r>
            <a:r>
              <a:rPr lang="ar-IQ" sz="1800" u="sng" dirty="0" smtClean="0"/>
              <a:t>الانتفاع </a:t>
            </a:r>
            <a:r>
              <a:rPr lang="ar-IQ" sz="1800" dirty="0" smtClean="0"/>
              <a:t>                     </a:t>
            </a:r>
            <a:r>
              <a:rPr lang="ar-IQ" sz="1800" u="sng" dirty="0" smtClean="0"/>
              <a:t> التصرف</a:t>
            </a:r>
            <a:endParaRPr lang="ar-IQ" sz="2000" u="sng" dirty="0" smtClean="0"/>
          </a:p>
          <a:p>
            <a:pPr>
              <a:buNone/>
            </a:pPr>
            <a:r>
              <a:rPr lang="ar-IQ" sz="1800" dirty="0" smtClean="0"/>
              <a:t>                                        - من حيث التصرف           - المهايأة            - تصرف جميع الشركاء  </a:t>
            </a:r>
          </a:p>
          <a:p>
            <a:pPr>
              <a:buNone/>
            </a:pPr>
            <a:r>
              <a:rPr lang="ar-IQ" sz="2000" dirty="0" smtClean="0"/>
              <a:t>                                                                                        </a:t>
            </a:r>
            <a:r>
              <a:rPr lang="ar-IQ" sz="1800" dirty="0" smtClean="0"/>
              <a:t>- تصرف أغلبية الشركاء</a:t>
            </a:r>
            <a:endParaRPr lang="ar-IQ" sz="2000" dirty="0" smtClean="0"/>
          </a:p>
          <a:p>
            <a:pPr>
              <a:buNone/>
            </a:pPr>
            <a:r>
              <a:rPr lang="ar-IQ" sz="2000" dirty="0"/>
              <a:t> </a:t>
            </a:r>
            <a:r>
              <a:rPr lang="ar-IQ" sz="2000" dirty="0" smtClean="0"/>
              <a:t>                                                       </a:t>
            </a:r>
            <a:r>
              <a:rPr lang="ar-IQ" sz="1800" dirty="0" smtClean="0"/>
              <a:t>مهايأة مكانية    مهايأة زمانية   - تصرف أحد الشركاء</a:t>
            </a:r>
            <a:r>
              <a:rPr lang="ar-IQ" sz="1800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ar-IQ" sz="1800" dirty="0"/>
              <a:t> </a:t>
            </a:r>
            <a:r>
              <a:rPr lang="ar-IQ" sz="1800" dirty="0" smtClean="0"/>
              <a:t>                                                         - تحول المهايأة إلى قسمة نهائية  </a:t>
            </a:r>
          </a:p>
          <a:p>
            <a:pPr>
              <a:buNone/>
            </a:pPr>
            <a:r>
              <a:rPr lang="ar-IQ" sz="1800" dirty="0"/>
              <a:t> </a:t>
            </a:r>
            <a:r>
              <a:rPr lang="ar-IQ" sz="1800" dirty="0" smtClean="0"/>
              <a:t>                                                         - سلطة أغلبية الشركاء في الانتفاع </a:t>
            </a:r>
          </a:p>
          <a:p>
            <a:pPr>
              <a:buNone/>
            </a:pPr>
            <a:r>
              <a:rPr lang="ar-IQ" sz="1800" dirty="0"/>
              <a:t> </a:t>
            </a:r>
            <a:r>
              <a:rPr lang="ar-IQ" sz="1800" dirty="0" smtClean="0"/>
              <a:t>                                                         - انتفاع أحد الشركاء  دون أذن شركائه  </a:t>
            </a:r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643174" y="285728"/>
            <a:ext cx="4214842" cy="104470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/>
              <a:t>مفردات المحاضرة</a:t>
            </a:r>
            <a:endParaRPr lang="ar-IQ" sz="3200" b="1" dirty="0"/>
          </a:p>
        </p:txBody>
      </p:sp>
      <p:cxnSp>
        <p:nvCxnSpPr>
          <p:cNvPr id="6" name="رابط كسهم مستقيم 5"/>
          <p:cNvCxnSpPr/>
          <p:nvPr/>
        </p:nvCxnSpPr>
        <p:spPr>
          <a:xfrm rot="5400000">
            <a:off x="7287438" y="221376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3286116" y="2071678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2071670" y="2071678"/>
            <a:ext cx="1143008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2143108" y="3143248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10800000" flipV="1">
            <a:off x="1500166" y="3143248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3500430" y="4500570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rot="10800000" flipV="1">
            <a:off x="3071802" y="4500570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25112"/>
          </a:xfrm>
        </p:spPr>
        <p:txBody>
          <a:bodyPr>
            <a:normAutofit/>
          </a:bodyPr>
          <a:lstStyle/>
          <a:p>
            <a:r>
              <a:rPr lang="ar-IQ" sz="2000" dirty="0" smtClean="0"/>
              <a:t>تنص المادة(1061):إذا ملك اثنان أو أكثر شيئاً فهم شركاء فيه على الشيوع وتحسب الحصص متساوية إذا لم يقم الدليل على غير ذلك . </a:t>
            </a:r>
          </a:p>
          <a:p>
            <a:pPr>
              <a:buNone/>
            </a:pPr>
            <a:endParaRPr lang="ar-IQ" sz="2000" dirty="0"/>
          </a:p>
        </p:txBody>
      </p:sp>
      <p:sp>
        <p:nvSpPr>
          <p:cNvPr id="4" name="مكعب 3"/>
          <p:cNvSpPr/>
          <p:nvPr/>
        </p:nvSpPr>
        <p:spPr>
          <a:xfrm>
            <a:off x="2786050" y="285728"/>
            <a:ext cx="3643338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الملكية الشائعة</a:t>
            </a:r>
            <a:endParaRPr lang="ar-IQ" sz="3600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57126" y="2357430"/>
          <a:ext cx="8786874" cy="4500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نجمة ذات 24 نقطة 3"/>
          <p:cNvSpPr/>
          <p:nvPr/>
        </p:nvSpPr>
        <p:spPr>
          <a:xfrm>
            <a:off x="1000100" y="214290"/>
            <a:ext cx="7000924" cy="1143008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أحكام الملكية الشائعة</a:t>
            </a:r>
          </a:p>
          <a:p>
            <a:pPr algn="ctr"/>
            <a:r>
              <a:rPr lang="ar-IQ" sz="2000" b="1" dirty="0" smtClean="0"/>
              <a:t>سلطة </a:t>
            </a:r>
            <a:r>
              <a:rPr lang="ar-IQ" sz="2000" b="1" dirty="0" smtClean="0"/>
              <a:t>المالك المشتاع على حصته</a:t>
            </a:r>
            <a:endParaRPr lang="ar-IQ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25112"/>
          </a:xfrm>
        </p:spPr>
        <p:txBody>
          <a:bodyPr/>
          <a:lstStyle/>
          <a:p>
            <a:pPr algn="ctr"/>
            <a:r>
              <a:rPr lang="ar-IQ" dirty="0" smtClean="0"/>
              <a:t>سلطة الملاك في الانتفاع بالشيء الشائع</a:t>
            </a:r>
            <a:endParaRPr lang="ar-IQ" dirty="0"/>
          </a:p>
        </p:txBody>
      </p:sp>
      <p:sp>
        <p:nvSpPr>
          <p:cNvPr id="4" name="نجمة ذات 24 نقطة 3"/>
          <p:cNvSpPr/>
          <p:nvPr/>
        </p:nvSpPr>
        <p:spPr>
          <a:xfrm>
            <a:off x="1142976" y="285728"/>
            <a:ext cx="7072362" cy="1143008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b="1" dirty="0" smtClean="0"/>
              <a:t>أحكام الملكية الشائعة</a:t>
            </a:r>
          </a:p>
          <a:p>
            <a:pPr algn="ctr"/>
            <a:r>
              <a:rPr lang="ar-IQ" b="1" dirty="0" smtClean="0"/>
              <a:t>سلطة </a:t>
            </a:r>
            <a:r>
              <a:rPr lang="ar-IQ" b="1" dirty="0" smtClean="0"/>
              <a:t>الملاك المشتاعين </a:t>
            </a:r>
            <a:r>
              <a:rPr lang="ar-IQ" b="1" dirty="0" smtClean="0"/>
              <a:t>على </a:t>
            </a:r>
            <a:r>
              <a:rPr lang="ar-IQ" b="1" dirty="0" smtClean="0"/>
              <a:t>الشيء الشائع</a:t>
            </a:r>
            <a:endParaRPr lang="ar-IQ" b="1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2143116"/>
          <a:ext cx="9001156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أن شاء الله نلتقيكم في المحاضرة القادمة وتكملة أحكام الملكية الشائعة بسلطة الملاك في التصرف ونتناول موضوع جديد ( انقضاء الشيوع بالقسمة )</a:t>
            </a:r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</a:t>
            </a:r>
            <a:r>
              <a:rPr lang="ar-IQ" dirty="0" smtClean="0"/>
              <a:t>                   م.د. صدام بدن رحيمة ألساعدي </a:t>
            </a: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</TotalTime>
  <Words>391</Words>
  <Application>Microsoft Office PowerPoint</Application>
  <PresentationFormat>عرض على الشاشة (3:4)‏</PresentationFormat>
  <Paragraphs>66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حضري</vt:lpstr>
      <vt:lpstr>محاضرات في الحقوق العينية قسم القانون المرحلة الرابعة</vt:lpstr>
      <vt:lpstr>الشريحة 2</vt:lpstr>
      <vt:lpstr>الشريحة 3</vt:lpstr>
      <vt:lpstr>الشريحة 4</vt:lpstr>
      <vt:lpstr>الشريحة 5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14</cp:revision>
  <dcterms:created xsi:type="dcterms:W3CDTF">2021-01-09T20:50:09Z</dcterms:created>
  <dcterms:modified xsi:type="dcterms:W3CDTF">2021-01-10T05:13:36Z</dcterms:modified>
</cp:coreProperties>
</file>