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colors2.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quickStyle3.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E7F1D0-D724-46C3-AFD7-B43182BC96B3}"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pPr rtl="1"/>
          <a:endParaRPr lang="ar-IQ"/>
        </a:p>
      </dgm:t>
    </dgm:pt>
    <dgm:pt modelId="{D65FC7D5-85E8-4255-98FF-89E47CEE3EF4}">
      <dgm:prSet phldrT="[نص]" custT="1"/>
      <dgm:spPr/>
      <dgm:t>
        <a:bodyPr/>
        <a:lstStyle/>
        <a:p>
          <a:pPr rtl="1"/>
          <a:r>
            <a:rPr lang="ar-IQ" sz="2000" dirty="0" smtClean="0"/>
            <a:t>س/ ما هو أساس مسؤولية المالك ؟</a:t>
          </a:r>
          <a:endParaRPr lang="ar-IQ" sz="2000" dirty="0"/>
        </a:p>
      </dgm:t>
    </dgm:pt>
    <dgm:pt modelId="{FE9CFA8B-668C-4489-8628-ABC0B1BFA3ED}" type="parTrans" cxnId="{F956BFBF-3257-46E3-B39A-6265C9265138}">
      <dgm:prSet/>
      <dgm:spPr/>
      <dgm:t>
        <a:bodyPr/>
        <a:lstStyle/>
        <a:p>
          <a:pPr rtl="1"/>
          <a:endParaRPr lang="ar-IQ"/>
        </a:p>
      </dgm:t>
    </dgm:pt>
    <dgm:pt modelId="{90C16222-3338-47FC-8A83-CBC4289DFB7F}" type="sibTrans" cxnId="{F956BFBF-3257-46E3-B39A-6265C9265138}">
      <dgm:prSet/>
      <dgm:spPr/>
      <dgm:t>
        <a:bodyPr/>
        <a:lstStyle/>
        <a:p>
          <a:pPr rtl="1"/>
          <a:endParaRPr lang="ar-IQ"/>
        </a:p>
      </dgm:t>
    </dgm:pt>
    <dgm:pt modelId="{1D4A0277-51AB-4858-B26D-D2BBF9773264}">
      <dgm:prSet phldrT="[نص]" custT="1"/>
      <dgm:spPr/>
      <dgm:t>
        <a:bodyPr/>
        <a:lstStyle/>
        <a:p>
          <a:pPr rtl="1"/>
          <a:endParaRPr lang="ar-IQ" sz="2000" dirty="0" smtClean="0"/>
        </a:p>
        <a:p>
          <a:pPr rtl="1"/>
          <a:r>
            <a:rPr lang="ar-IQ" sz="2000" dirty="0" smtClean="0"/>
            <a:t>ج/ أختلف الفقه القانوني إلى ثلاث أراء:</a:t>
          </a:r>
        </a:p>
        <a:p>
          <a:pPr rtl="1"/>
          <a:r>
            <a:rPr lang="ar-IQ" sz="2000" dirty="0" smtClean="0"/>
            <a:t>1- تعسف في استعمال الحق</a:t>
          </a:r>
        </a:p>
        <a:p>
          <a:pPr rtl="1"/>
          <a:r>
            <a:rPr lang="ar-IQ" sz="2000" dirty="0" smtClean="0"/>
            <a:t>2- الخطأ الشخصي</a:t>
          </a:r>
        </a:p>
        <a:p>
          <a:pPr rtl="1"/>
          <a:r>
            <a:rPr lang="ar-IQ" sz="2000" dirty="0" smtClean="0"/>
            <a:t>3- التزام قانوني</a:t>
          </a:r>
        </a:p>
        <a:p>
          <a:pPr rtl="1"/>
          <a:endParaRPr lang="ar-IQ" sz="2000" dirty="0"/>
        </a:p>
      </dgm:t>
    </dgm:pt>
    <dgm:pt modelId="{ECEC7DD5-7B53-4DE2-91E7-1ACC12686E82}" type="parTrans" cxnId="{41FE0FDC-205F-4682-AAFD-2D500BE4CB2A}">
      <dgm:prSet/>
      <dgm:spPr/>
      <dgm:t>
        <a:bodyPr/>
        <a:lstStyle/>
        <a:p>
          <a:pPr rtl="1"/>
          <a:endParaRPr lang="ar-IQ"/>
        </a:p>
      </dgm:t>
    </dgm:pt>
    <dgm:pt modelId="{A1BC53F9-B512-4FF7-A71F-BC35C6F1D5A3}" type="sibTrans" cxnId="{41FE0FDC-205F-4682-AAFD-2D500BE4CB2A}">
      <dgm:prSet/>
      <dgm:spPr/>
      <dgm:t>
        <a:bodyPr/>
        <a:lstStyle/>
        <a:p>
          <a:pPr rtl="1"/>
          <a:endParaRPr lang="ar-IQ"/>
        </a:p>
      </dgm:t>
    </dgm:pt>
    <dgm:pt modelId="{9C805087-DBEB-4FDA-B0FF-3434A4038F7C}">
      <dgm:prSet phldrT="[نص]" custT="1"/>
      <dgm:spPr/>
      <dgm:t>
        <a:bodyPr/>
        <a:lstStyle/>
        <a:p>
          <a:pPr rtl="1"/>
          <a:r>
            <a:rPr lang="ar-IQ" sz="1800" b="1" dirty="0" smtClean="0"/>
            <a:t>- الرأي الغالب أخذ بالتعسف في استعمال الحق</a:t>
          </a:r>
        </a:p>
        <a:p>
          <a:pPr rtl="1"/>
          <a:r>
            <a:rPr lang="ar-IQ" sz="1800" b="1" dirty="0" smtClean="0"/>
            <a:t>المادة (7) مدني عراقي عددت صور التعسف :</a:t>
          </a:r>
        </a:p>
        <a:p>
          <a:pPr rtl="1"/>
          <a:r>
            <a:rPr lang="ar-IQ" sz="1800" b="1" dirty="0" smtClean="0"/>
            <a:t>1- قصد الإضرار بالغير:</a:t>
          </a:r>
          <a:r>
            <a:rPr lang="ar-IQ" sz="1800" b="1" dirty="0" err="1" smtClean="0"/>
            <a:t>أنعدام</a:t>
          </a:r>
          <a:r>
            <a:rPr lang="ar-IQ" sz="1800" b="1" dirty="0" smtClean="0"/>
            <a:t> المصلحة أو تفاهتها</a:t>
          </a:r>
        </a:p>
        <a:p>
          <a:pPr rtl="1"/>
          <a:r>
            <a:rPr lang="ar-IQ" sz="1800" b="1" dirty="0" smtClean="0"/>
            <a:t>2- رجحان الضرر على المصلحة :مثل هدم الحائط</a:t>
          </a:r>
        </a:p>
        <a:p>
          <a:pPr rtl="1"/>
          <a:r>
            <a:rPr lang="ar-IQ" sz="1800" b="1" dirty="0" smtClean="0"/>
            <a:t>3-عدم مشروعية المصلحة : مثل أقامة حفلات </a:t>
          </a:r>
          <a:endParaRPr lang="ar-IQ" sz="1800" b="1" dirty="0"/>
        </a:p>
      </dgm:t>
    </dgm:pt>
    <dgm:pt modelId="{75F14087-C2AC-48C9-A535-81D0AF6E79C2}" type="parTrans" cxnId="{A7C19DF4-567C-4C88-A89A-3773DD0FFFF4}">
      <dgm:prSet/>
      <dgm:spPr/>
      <dgm:t>
        <a:bodyPr/>
        <a:lstStyle/>
        <a:p>
          <a:pPr rtl="1"/>
          <a:endParaRPr lang="ar-IQ"/>
        </a:p>
      </dgm:t>
    </dgm:pt>
    <dgm:pt modelId="{0F6D481B-126B-409F-9AC8-799A43BEB758}" type="sibTrans" cxnId="{A7C19DF4-567C-4C88-A89A-3773DD0FFFF4}">
      <dgm:prSet/>
      <dgm:spPr/>
      <dgm:t>
        <a:bodyPr/>
        <a:lstStyle/>
        <a:p>
          <a:pPr rtl="1"/>
          <a:endParaRPr lang="ar-IQ"/>
        </a:p>
      </dgm:t>
    </dgm:pt>
    <dgm:pt modelId="{5131F7B5-7E5A-485A-BC30-90706914F93B}">
      <dgm:prSet phldrT="[نص]" custT="1"/>
      <dgm:spPr/>
      <dgm:t>
        <a:bodyPr/>
        <a:lstStyle/>
        <a:p>
          <a:pPr rtl="1"/>
          <a:r>
            <a:rPr lang="ar-IQ" sz="2000" dirty="0" smtClean="0"/>
            <a:t>س/ التزامات الجوار هل تعد من قبيل القيود المقررة للمصلحة العامة أم للمصلحة الخاصة ؟</a:t>
          </a:r>
          <a:endParaRPr lang="ar-IQ" sz="2000" dirty="0"/>
        </a:p>
      </dgm:t>
    </dgm:pt>
    <dgm:pt modelId="{A216B9A5-C0E6-4B7B-9B97-03DC79337B2E}" type="parTrans" cxnId="{B63952DE-FF93-471F-9CD1-75D669DDC8E4}">
      <dgm:prSet/>
      <dgm:spPr/>
      <dgm:t>
        <a:bodyPr/>
        <a:lstStyle/>
        <a:p>
          <a:pPr rtl="1"/>
          <a:endParaRPr lang="ar-IQ"/>
        </a:p>
      </dgm:t>
    </dgm:pt>
    <dgm:pt modelId="{CA0808BB-0B1F-4ACF-86AB-17770E3F46B0}" type="sibTrans" cxnId="{B63952DE-FF93-471F-9CD1-75D669DDC8E4}">
      <dgm:prSet/>
      <dgm:spPr/>
      <dgm:t>
        <a:bodyPr/>
        <a:lstStyle/>
        <a:p>
          <a:pPr rtl="1"/>
          <a:endParaRPr lang="ar-IQ"/>
        </a:p>
      </dgm:t>
    </dgm:pt>
    <dgm:pt modelId="{508D9145-814D-4C26-8B98-FE3D854ED62F}">
      <dgm:prSet phldrT="[نص]" custT="1"/>
      <dgm:spPr/>
      <dgm:t>
        <a:bodyPr/>
        <a:lstStyle/>
        <a:p>
          <a:pPr rtl="1"/>
          <a:r>
            <a:rPr lang="ar-IQ" sz="2000" dirty="0" smtClean="0"/>
            <a:t>- المادة (1051) ( لا يجوز للمالك أن يتصرف في ملكه تصرفاً مضراً بالجار ضرراً فاحشاً )</a:t>
          </a:r>
        </a:p>
        <a:p>
          <a:pPr rtl="1"/>
          <a:r>
            <a:rPr lang="ar-IQ" sz="2000" dirty="0" smtClean="0"/>
            <a:t>- ا</a:t>
          </a:r>
          <a:r>
            <a:rPr lang="ar-IQ" sz="2000" dirty="0" smtClean="0"/>
            <a:t>لضرر الذي يبرر مسؤولية المالك هو الضرر الفاحش </a:t>
          </a:r>
          <a:endParaRPr lang="ar-IQ" sz="2000" dirty="0"/>
        </a:p>
      </dgm:t>
    </dgm:pt>
    <dgm:pt modelId="{833A3589-D2EE-418D-9A56-E39626E25555}" type="parTrans" cxnId="{A00114CF-47CD-47E4-8415-1732602CBAC7}">
      <dgm:prSet/>
      <dgm:spPr/>
      <dgm:t>
        <a:bodyPr/>
        <a:lstStyle/>
        <a:p>
          <a:pPr rtl="1"/>
          <a:endParaRPr lang="ar-IQ"/>
        </a:p>
      </dgm:t>
    </dgm:pt>
    <dgm:pt modelId="{1D3DE453-8599-4DD6-A195-2A2B434ED441}" type="sibTrans" cxnId="{A00114CF-47CD-47E4-8415-1732602CBAC7}">
      <dgm:prSet/>
      <dgm:spPr/>
      <dgm:t>
        <a:bodyPr/>
        <a:lstStyle/>
        <a:p>
          <a:pPr rtl="1"/>
          <a:endParaRPr lang="ar-IQ"/>
        </a:p>
      </dgm:t>
    </dgm:pt>
    <dgm:pt modelId="{1BDC87A0-0BD7-4EAC-A816-768D8293BF8A}">
      <dgm:prSet phldrT="[نص]" custT="1"/>
      <dgm:spPr/>
      <dgm:t>
        <a:bodyPr/>
        <a:lstStyle/>
        <a:p>
          <a:pPr rtl="1"/>
          <a:r>
            <a:rPr lang="ar-IQ" sz="2000" dirty="0" smtClean="0"/>
            <a:t>-الضرر الفاحش : هو كل ما يمنع الحوائج الأصلية أي المنفعة المقصودة من البناء</a:t>
          </a:r>
        </a:p>
        <a:p>
          <a:pPr rtl="1"/>
          <a:r>
            <a:rPr lang="ar-IQ" sz="2000" dirty="0" smtClean="0"/>
            <a:t>- حكم الضرر الفاحش : يزال سواء أكان حادثاً أم قديماً</a:t>
          </a:r>
          <a:endParaRPr lang="ar-IQ" sz="2000" dirty="0"/>
        </a:p>
      </dgm:t>
    </dgm:pt>
    <dgm:pt modelId="{CE8FA92B-7484-4E6C-AF9B-91B847DF905D}" type="parTrans" cxnId="{1A32C0AF-1F02-4C41-A4F0-139277F9DDC7}">
      <dgm:prSet/>
      <dgm:spPr/>
      <dgm:t>
        <a:bodyPr/>
        <a:lstStyle/>
        <a:p>
          <a:pPr rtl="1"/>
          <a:endParaRPr lang="ar-IQ"/>
        </a:p>
      </dgm:t>
    </dgm:pt>
    <dgm:pt modelId="{2E745521-32BC-4524-8289-22D24672B177}" type="sibTrans" cxnId="{1A32C0AF-1F02-4C41-A4F0-139277F9DDC7}">
      <dgm:prSet/>
      <dgm:spPr/>
      <dgm:t>
        <a:bodyPr/>
        <a:lstStyle/>
        <a:p>
          <a:pPr rtl="1"/>
          <a:endParaRPr lang="ar-IQ"/>
        </a:p>
      </dgm:t>
    </dgm:pt>
    <dgm:pt modelId="{3D4170AA-090D-4557-92E0-B34E2837A04E}" type="pres">
      <dgm:prSet presAssocID="{69E7F1D0-D724-46C3-AFD7-B43182BC96B3}" presName="diagram" presStyleCnt="0">
        <dgm:presLayoutVars>
          <dgm:chPref val="1"/>
          <dgm:dir/>
          <dgm:animOne val="branch"/>
          <dgm:animLvl val="lvl"/>
          <dgm:resizeHandles/>
        </dgm:presLayoutVars>
      </dgm:prSet>
      <dgm:spPr/>
    </dgm:pt>
    <dgm:pt modelId="{A2CFC348-620E-4921-A742-A46CD55A963C}" type="pres">
      <dgm:prSet presAssocID="{D65FC7D5-85E8-4255-98FF-89E47CEE3EF4}" presName="root" presStyleCnt="0"/>
      <dgm:spPr/>
    </dgm:pt>
    <dgm:pt modelId="{B97D7980-11F4-4DDC-BB58-AA14439BBC7D}" type="pres">
      <dgm:prSet presAssocID="{D65FC7D5-85E8-4255-98FF-89E47CEE3EF4}" presName="rootComposite" presStyleCnt="0"/>
      <dgm:spPr/>
    </dgm:pt>
    <dgm:pt modelId="{4FF71384-319B-4540-8F7C-68D0BDFC2739}" type="pres">
      <dgm:prSet presAssocID="{D65FC7D5-85E8-4255-98FF-89E47CEE3EF4}" presName="rootText" presStyleLbl="node1" presStyleIdx="0" presStyleCnt="2" custScaleY="59604" custLinFactNeighborX="-14527" custLinFactNeighborY="3373"/>
      <dgm:spPr/>
      <dgm:t>
        <a:bodyPr/>
        <a:lstStyle/>
        <a:p>
          <a:pPr rtl="1"/>
          <a:endParaRPr lang="ar-IQ"/>
        </a:p>
      </dgm:t>
    </dgm:pt>
    <dgm:pt modelId="{C285E9D9-3F5E-4081-B78D-9EBAD47ED545}" type="pres">
      <dgm:prSet presAssocID="{D65FC7D5-85E8-4255-98FF-89E47CEE3EF4}" presName="rootConnector" presStyleLbl="node1" presStyleIdx="0" presStyleCnt="2"/>
      <dgm:spPr/>
    </dgm:pt>
    <dgm:pt modelId="{A9E461E9-6671-4C23-A916-A1ECFF5A007B}" type="pres">
      <dgm:prSet presAssocID="{D65FC7D5-85E8-4255-98FF-89E47CEE3EF4}" presName="childShape" presStyleCnt="0"/>
      <dgm:spPr/>
    </dgm:pt>
    <dgm:pt modelId="{0BEB8D1B-FD22-4FE1-B250-8C55D17CA7DC}" type="pres">
      <dgm:prSet presAssocID="{ECEC7DD5-7B53-4DE2-91E7-1ACC12686E82}" presName="Name13" presStyleLbl="parChTrans1D2" presStyleIdx="0" presStyleCnt="4"/>
      <dgm:spPr/>
    </dgm:pt>
    <dgm:pt modelId="{B942E564-DF45-464E-88A8-F97C06E819DF}" type="pres">
      <dgm:prSet presAssocID="{1D4A0277-51AB-4858-B26D-D2BBF9773264}" presName="childText" presStyleLbl="bgAcc1" presStyleIdx="0" presStyleCnt="4" custScaleX="180889" custScaleY="143510" custLinFactNeighborX="-577" custLinFactNeighborY="-9575">
        <dgm:presLayoutVars>
          <dgm:bulletEnabled val="1"/>
        </dgm:presLayoutVars>
      </dgm:prSet>
      <dgm:spPr/>
      <dgm:t>
        <a:bodyPr/>
        <a:lstStyle/>
        <a:p>
          <a:pPr rtl="1"/>
          <a:endParaRPr lang="ar-IQ"/>
        </a:p>
      </dgm:t>
    </dgm:pt>
    <dgm:pt modelId="{220BCC54-83A5-475E-80B9-8B266087C8D5}" type="pres">
      <dgm:prSet presAssocID="{75F14087-C2AC-48C9-A535-81D0AF6E79C2}" presName="Name13" presStyleLbl="parChTrans1D2" presStyleIdx="1" presStyleCnt="4"/>
      <dgm:spPr/>
    </dgm:pt>
    <dgm:pt modelId="{2C8B571A-7E28-41CE-A476-14C0E54167C5}" type="pres">
      <dgm:prSet presAssocID="{9C805087-DBEB-4FDA-B0FF-3434A4038F7C}" presName="childText" presStyleLbl="bgAcc1" presStyleIdx="1" presStyleCnt="4" custScaleX="177450" custScaleY="125925" custLinFactNeighborX="-577" custLinFactNeighborY="-18210">
        <dgm:presLayoutVars>
          <dgm:bulletEnabled val="1"/>
        </dgm:presLayoutVars>
      </dgm:prSet>
      <dgm:spPr/>
      <dgm:t>
        <a:bodyPr/>
        <a:lstStyle/>
        <a:p>
          <a:pPr rtl="1"/>
          <a:endParaRPr lang="ar-IQ"/>
        </a:p>
      </dgm:t>
    </dgm:pt>
    <dgm:pt modelId="{7E08FD80-3284-46CF-BA55-C1EF89F273FF}" type="pres">
      <dgm:prSet presAssocID="{5131F7B5-7E5A-485A-BC30-90706914F93B}" presName="root" presStyleCnt="0"/>
      <dgm:spPr/>
    </dgm:pt>
    <dgm:pt modelId="{BCC14B99-E466-4DEE-ACFC-F6D139230064}" type="pres">
      <dgm:prSet presAssocID="{5131F7B5-7E5A-485A-BC30-90706914F93B}" presName="rootComposite" presStyleCnt="0"/>
      <dgm:spPr/>
    </dgm:pt>
    <dgm:pt modelId="{4A119F38-20AF-401E-B248-D77BF5EF8533}" type="pres">
      <dgm:prSet presAssocID="{5131F7B5-7E5A-485A-BC30-90706914F93B}" presName="rootText" presStyleLbl="node1" presStyleIdx="1" presStyleCnt="2" custScaleX="121793" custScaleY="77936"/>
      <dgm:spPr/>
      <dgm:t>
        <a:bodyPr/>
        <a:lstStyle/>
        <a:p>
          <a:pPr rtl="1"/>
          <a:endParaRPr lang="ar-IQ"/>
        </a:p>
      </dgm:t>
    </dgm:pt>
    <dgm:pt modelId="{84F84A70-48F2-4471-8C6C-04A84057C297}" type="pres">
      <dgm:prSet presAssocID="{5131F7B5-7E5A-485A-BC30-90706914F93B}" presName="rootConnector" presStyleLbl="node1" presStyleIdx="1" presStyleCnt="2"/>
      <dgm:spPr/>
    </dgm:pt>
    <dgm:pt modelId="{9DE4E2BB-0421-4195-994A-959791439919}" type="pres">
      <dgm:prSet presAssocID="{5131F7B5-7E5A-485A-BC30-90706914F93B}" presName="childShape" presStyleCnt="0"/>
      <dgm:spPr/>
    </dgm:pt>
    <dgm:pt modelId="{F34FA657-4B31-486E-952E-9A577C6281A5}" type="pres">
      <dgm:prSet presAssocID="{833A3589-D2EE-418D-9A56-E39626E25555}" presName="Name13" presStyleLbl="parChTrans1D2" presStyleIdx="2" presStyleCnt="4"/>
      <dgm:spPr/>
    </dgm:pt>
    <dgm:pt modelId="{306EF0F4-280F-4E71-BD90-EBE1FCB6E2CF}" type="pres">
      <dgm:prSet presAssocID="{508D9145-814D-4C26-8B98-FE3D854ED62F}" presName="childText" presStyleLbl="bgAcc1" presStyleIdx="2" presStyleCnt="4" custScaleX="145931" custScaleY="122819">
        <dgm:presLayoutVars>
          <dgm:bulletEnabled val="1"/>
        </dgm:presLayoutVars>
      </dgm:prSet>
      <dgm:spPr/>
      <dgm:t>
        <a:bodyPr/>
        <a:lstStyle/>
        <a:p>
          <a:pPr rtl="1"/>
          <a:endParaRPr lang="ar-IQ"/>
        </a:p>
      </dgm:t>
    </dgm:pt>
    <dgm:pt modelId="{3D37FC87-D9D3-4B42-A630-CB93409A9EAA}" type="pres">
      <dgm:prSet presAssocID="{CE8FA92B-7484-4E6C-AF9B-91B847DF905D}" presName="Name13" presStyleLbl="parChTrans1D2" presStyleIdx="3" presStyleCnt="4"/>
      <dgm:spPr/>
    </dgm:pt>
    <dgm:pt modelId="{2F1E3AD8-00CA-40BD-AB45-F6C2026248EF}" type="pres">
      <dgm:prSet presAssocID="{1BDC87A0-0BD7-4EAC-A816-768D8293BF8A}" presName="childText" presStyleLbl="bgAcc1" presStyleIdx="3" presStyleCnt="4" custScaleX="146928" custScaleY="114068">
        <dgm:presLayoutVars>
          <dgm:bulletEnabled val="1"/>
        </dgm:presLayoutVars>
      </dgm:prSet>
      <dgm:spPr/>
      <dgm:t>
        <a:bodyPr/>
        <a:lstStyle/>
        <a:p>
          <a:pPr rtl="1"/>
          <a:endParaRPr lang="ar-IQ"/>
        </a:p>
      </dgm:t>
    </dgm:pt>
  </dgm:ptLst>
  <dgm:cxnLst>
    <dgm:cxn modelId="{A7C19DF4-567C-4C88-A89A-3773DD0FFFF4}" srcId="{D65FC7D5-85E8-4255-98FF-89E47CEE3EF4}" destId="{9C805087-DBEB-4FDA-B0FF-3434A4038F7C}" srcOrd="1" destOrd="0" parTransId="{75F14087-C2AC-48C9-A535-81D0AF6E79C2}" sibTransId="{0F6D481B-126B-409F-9AC8-799A43BEB758}"/>
    <dgm:cxn modelId="{F956BFBF-3257-46E3-B39A-6265C9265138}" srcId="{69E7F1D0-D724-46C3-AFD7-B43182BC96B3}" destId="{D65FC7D5-85E8-4255-98FF-89E47CEE3EF4}" srcOrd="0" destOrd="0" parTransId="{FE9CFA8B-668C-4489-8628-ABC0B1BFA3ED}" sibTransId="{90C16222-3338-47FC-8A83-CBC4289DFB7F}"/>
    <dgm:cxn modelId="{7881A25A-E46C-4359-B8E2-781132A76ADD}" type="presOf" srcId="{1D4A0277-51AB-4858-B26D-D2BBF9773264}" destId="{B942E564-DF45-464E-88A8-F97C06E819DF}" srcOrd="0" destOrd="0" presId="urn:microsoft.com/office/officeart/2005/8/layout/hierarchy3"/>
    <dgm:cxn modelId="{1A32C0AF-1F02-4C41-A4F0-139277F9DDC7}" srcId="{5131F7B5-7E5A-485A-BC30-90706914F93B}" destId="{1BDC87A0-0BD7-4EAC-A816-768D8293BF8A}" srcOrd="1" destOrd="0" parTransId="{CE8FA92B-7484-4E6C-AF9B-91B847DF905D}" sibTransId="{2E745521-32BC-4524-8289-22D24672B177}"/>
    <dgm:cxn modelId="{6C598593-9820-46CE-9D42-6A59DB82F48B}" type="presOf" srcId="{1BDC87A0-0BD7-4EAC-A816-768D8293BF8A}" destId="{2F1E3AD8-00CA-40BD-AB45-F6C2026248EF}" srcOrd="0" destOrd="0" presId="urn:microsoft.com/office/officeart/2005/8/layout/hierarchy3"/>
    <dgm:cxn modelId="{C11C4125-FCDB-4646-94E8-A911893AF1F3}" type="presOf" srcId="{ECEC7DD5-7B53-4DE2-91E7-1ACC12686E82}" destId="{0BEB8D1B-FD22-4FE1-B250-8C55D17CA7DC}" srcOrd="0" destOrd="0" presId="urn:microsoft.com/office/officeart/2005/8/layout/hierarchy3"/>
    <dgm:cxn modelId="{0EB0803D-AC8E-4651-85F2-4B31B8E7C971}" type="presOf" srcId="{75F14087-C2AC-48C9-A535-81D0AF6E79C2}" destId="{220BCC54-83A5-475E-80B9-8B266087C8D5}" srcOrd="0" destOrd="0" presId="urn:microsoft.com/office/officeart/2005/8/layout/hierarchy3"/>
    <dgm:cxn modelId="{B63952DE-FF93-471F-9CD1-75D669DDC8E4}" srcId="{69E7F1D0-D724-46C3-AFD7-B43182BC96B3}" destId="{5131F7B5-7E5A-485A-BC30-90706914F93B}" srcOrd="1" destOrd="0" parTransId="{A216B9A5-C0E6-4B7B-9B97-03DC79337B2E}" sibTransId="{CA0808BB-0B1F-4ACF-86AB-17770E3F46B0}"/>
    <dgm:cxn modelId="{7492954F-5213-4129-A325-B3D724897DC1}" type="presOf" srcId="{5131F7B5-7E5A-485A-BC30-90706914F93B}" destId="{4A119F38-20AF-401E-B248-D77BF5EF8533}" srcOrd="0" destOrd="0" presId="urn:microsoft.com/office/officeart/2005/8/layout/hierarchy3"/>
    <dgm:cxn modelId="{995E6791-E404-4B0A-AE5B-5BAAF52DA8CA}" type="presOf" srcId="{69E7F1D0-D724-46C3-AFD7-B43182BC96B3}" destId="{3D4170AA-090D-4557-92E0-B34E2837A04E}" srcOrd="0" destOrd="0" presId="urn:microsoft.com/office/officeart/2005/8/layout/hierarchy3"/>
    <dgm:cxn modelId="{8B0E5A87-5E77-449A-A6B9-96B6624DE284}" type="presOf" srcId="{D65FC7D5-85E8-4255-98FF-89E47CEE3EF4}" destId="{4FF71384-319B-4540-8F7C-68D0BDFC2739}" srcOrd="0" destOrd="0" presId="urn:microsoft.com/office/officeart/2005/8/layout/hierarchy3"/>
    <dgm:cxn modelId="{85C0186D-2ECB-4DF5-95CD-194955E1A693}" type="presOf" srcId="{5131F7B5-7E5A-485A-BC30-90706914F93B}" destId="{84F84A70-48F2-4471-8C6C-04A84057C297}" srcOrd="1" destOrd="0" presId="urn:microsoft.com/office/officeart/2005/8/layout/hierarchy3"/>
    <dgm:cxn modelId="{2AE00266-BC63-4309-8DE8-3B27E82DDA06}" type="presOf" srcId="{CE8FA92B-7484-4E6C-AF9B-91B847DF905D}" destId="{3D37FC87-D9D3-4B42-A630-CB93409A9EAA}" srcOrd="0" destOrd="0" presId="urn:microsoft.com/office/officeart/2005/8/layout/hierarchy3"/>
    <dgm:cxn modelId="{905A8023-0482-4434-B390-AC31E6D53041}" type="presOf" srcId="{833A3589-D2EE-418D-9A56-E39626E25555}" destId="{F34FA657-4B31-486E-952E-9A577C6281A5}" srcOrd="0" destOrd="0" presId="urn:microsoft.com/office/officeart/2005/8/layout/hierarchy3"/>
    <dgm:cxn modelId="{1D9A7536-F255-4BE1-B20D-BBAD14670066}" type="presOf" srcId="{9C805087-DBEB-4FDA-B0FF-3434A4038F7C}" destId="{2C8B571A-7E28-41CE-A476-14C0E54167C5}" srcOrd="0" destOrd="0" presId="urn:microsoft.com/office/officeart/2005/8/layout/hierarchy3"/>
    <dgm:cxn modelId="{A00114CF-47CD-47E4-8415-1732602CBAC7}" srcId="{5131F7B5-7E5A-485A-BC30-90706914F93B}" destId="{508D9145-814D-4C26-8B98-FE3D854ED62F}" srcOrd="0" destOrd="0" parTransId="{833A3589-D2EE-418D-9A56-E39626E25555}" sibTransId="{1D3DE453-8599-4DD6-A195-2A2B434ED441}"/>
    <dgm:cxn modelId="{CFCB97A9-D2FC-4603-99DD-B42CD7C993C2}" type="presOf" srcId="{D65FC7D5-85E8-4255-98FF-89E47CEE3EF4}" destId="{C285E9D9-3F5E-4081-B78D-9EBAD47ED545}" srcOrd="1" destOrd="0" presId="urn:microsoft.com/office/officeart/2005/8/layout/hierarchy3"/>
    <dgm:cxn modelId="{B0617C8A-D71B-42A2-8607-918C0E477366}" type="presOf" srcId="{508D9145-814D-4C26-8B98-FE3D854ED62F}" destId="{306EF0F4-280F-4E71-BD90-EBE1FCB6E2CF}" srcOrd="0" destOrd="0" presId="urn:microsoft.com/office/officeart/2005/8/layout/hierarchy3"/>
    <dgm:cxn modelId="{41FE0FDC-205F-4682-AAFD-2D500BE4CB2A}" srcId="{D65FC7D5-85E8-4255-98FF-89E47CEE3EF4}" destId="{1D4A0277-51AB-4858-B26D-D2BBF9773264}" srcOrd="0" destOrd="0" parTransId="{ECEC7DD5-7B53-4DE2-91E7-1ACC12686E82}" sibTransId="{A1BC53F9-B512-4FF7-A71F-BC35C6F1D5A3}"/>
    <dgm:cxn modelId="{8F083AE8-9195-4A73-A6E7-CF79F9142F1D}" type="presParOf" srcId="{3D4170AA-090D-4557-92E0-B34E2837A04E}" destId="{A2CFC348-620E-4921-A742-A46CD55A963C}" srcOrd="0" destOrd="0" presId="urn:microsoft.com/office/officeart/2005/8/layout/hierarchy3"/>
    <dgm:cxn modelId="{F24CDBA7-2F08-4C32-8FD4-D4CFE7B130D5}" type="presParOf" srcId="{A2CFC348-620E-4921-A742-A46CD55A963C}" destId="{B97D7980-11F4-4DDC-BB58-AA14439BBC7D}" srcOrd="0" destOrd="0" presId="urn:microsoft.com/office/officeart/2005/8/layout/hierarchy3"/>
    <dgm:cxn modelId="{6F2D7039-754E-41D9-AE1B-1A85B32C2A17}" type="presParOf" srcId="{B97D7980-11F4-4DDC-BB58-AA14439BBC7D}" destId="{4FF71384-319B-4540-8F7C-68D0BDFC2739}" srcOrd="0" destOrd="0" presId="urn:microsoft.com/office/officeart/2005/8/layout/hierarchy3"/>
    <dgm:cxn modelId="{119348A8-4DA0-40C5-92BF-93CCBFDCFAD1}" type="presParOf" srcId="{B97D7980-11F4-4DDC-BB58-AA14439BBC7D}" destId="{C285E9D9-3F5E-4081-B78D-9EBAD47ED545}" srcOrd="1" destOrd="0" presId="urn:microsoft.com/office/officeart/2005/8/layout/hierarchy3"/>
    <dgm:cxn modelId="{417FD371-2407-43EB-AF84-011EA4651BEF}" type="presParOf" srcId="{A2CFC348-620E-4921-A742-A46CD55A963C}" destId="{A9E461E9-6671-4C23-A916-A1ECFF5A007B}" srcOrd="1" destOrd="0" presId="urn:microsoft.com/office/officeart/2005/8/layout/hierarchy3"/>
    <dgm:cxn modelId="{39E71CB4-AECB-49E9-8EB6-834A3DA7A0A6}" type="presParOf" srcId="{A9E461E9-6671-4C23-A916-A1ECFF5A007B}" destId="{0BEB8D1B-FD22-4FE1-B250-8C55D17CA7DC}" srcOrd="0" destOrd="0" presId="urn:microsoft.com/office/officeart/2005/8/layout/hierarchy3"/>
    <dgm:cxn modelId="{B937BCAE-94F3-486E-8F87-66C12EDA6F49}" type="presParOf" srcId="{A9E461E9-6671-4C23-A916-A1ECFF5A007B}" destId="{B942E564-DF45-464E-88A8-F97C06E819DF}" srcOrd="1" destOrd="0" presId="urn:microsoft.com/office/officeart/2005/8/layout/hierarchy3"/>
    <dgm:cxn modelId="{6B95D2CA-BC43-48EC-9B75-F501C48162D6}" type="presParOf" srcId="{A9E461E9-6671-4C23-A916-A1ECFF5A007B}" destId="{220BCC54-83A5-475E-80B9-8B266087C8D5}" srcOrd="2" destOrd="0" presId="urn:microsoft.com/office/officeart/2005/8/layout/hierarchy3"/>
    <dgm:cxn modelId="{7FBFA578-395C-40E2-9FDF-16C19DF8BEBB}" type="presParOf" srcId="{A9E461E9-6671-4C23-A916-A1ECFF5A007B}" destId="{2C8B571A-7E28-41CE-A476-14C0E54167C5}" srcOrd="3" destOrd="0" presId="urn:microsoft.com/office/officeart/2005/8/layout/hierarchy3"/>
    <dgm:cxn modelId="{6DB6E87C-A957-4EC4-8748-C0C10713C84E}" type="presParOf" srcId="{3D4170AA-090D-4557-92E0-B34E2837A04E}" destId="{7E08FD80-3284-46CF-BA55-C1EF89F273FF}" srcOrd="1" destOrd="0" presId="urn:microsoft.com/office/officeart/2005/8/layout/hierarchy3"/>
    <dgm:cxn modelId="{CE4D5D28-92A5-4EB2-A6A0-38CE62E96E78}" type="presParOf" srcId="{7E08FD80-3284-46CF-BA55-C1EF89F273FF}" destId="{BCC14B99-E466-4DEE-ACFC-F6D139230064}" srcOrd="0" destOrd="0" presId="urn:microsoft.com/office/officeart/2005/8/layout/hierarchy3"/>
    <dgm:cxn modelId="{9E0AFC61-9D3B-46FD-AFDD-5CB3D13E5055}" type="presParOf" srcId="{BCC14B99-E466-4DEE-ACFC-F6D139230064}" destId="{4A119F38-20AF-401E-B248-D77BF5EF8533}" srcOrd="0" destOrd="0" presId="urn:microsoft.com/office/officeart/2005/8/layout/hierarchy3"/>
    <dgm:cxn modelId="{6F26B2A2-613B-46A3-9F11-FDAFC4F18470}" type="presParOf" srcId="{BCC14B99-E466-4DEE-ACFC-F6D139230064}" destId="{84F84A70-48F2-4471-8C6C-04A84057C297}" srcOrd="1" destOrd="0" presId="urn:microsoft.com/office/officeart/2005/8/layout/hierarchy3"/>
    <dgm:cxn modelId="{CFF9D9BD-B7DC-424D-98F8-C1CD3CF6C03C}" type="presParOf" srcId="{7E08FD80-3284-46CF-BA55-C1EF89F273FF}" destId="{9DE4E2BB-0421-4195-994A-959791439919}" srcOrd="1" destOrd="0" presId="urn:microsoft.com/office/officeart/2005/8/layout/hierarchy3"/>
    <dgm:cxn modelId="{14A5140E-CE88-4D09-B4A1-5EA059FB3A50}" type="presParOf" srcId="{9DE4E2BB-0421-4195-994A-959791439919}" destId="{F34FA657-4B31-486E-952E-9A577C6281A5}" srcOrd="0" destOrd="0" presId="urn:microsoft.com/office/officeart/2005/8/layout/hierarchy3"/>
    <dgm:cxn modelId="{177BFD4D-9E7F-4871-A918-CE8E39B80D7A}" type="presParOf" srcId="{9DE4E2BB-0421-4195-994A-959791439919}" destId="{306EF0F4-280F-4E71-BD90-EBE1FCB6E2CF}" srcOrd="1" destOrd="0" presId="urn:microsoft.com/office/officeart/2005/8/layout/hierarchy3"/>
    <dgm:cxn modelId="{9432090C-6B5D-41C6-93BF-56E2196FFA1E}" type="presParOf" srcId="{9DE4E2BB-0421-4195-994A-959791439919}" destId="{3D37FC87-D9D3-4B42-A630-CB93409A9EAA}" srcOrd="2" destOrd="0" presId="urn:microsoft.com/office/officeart/2005/8/layout/hierarchy3"/>
    <dgm:cxn modelId="{DC9D62C6-6541-4499-9609-827D36A5F424}" type="presParOf" srcId="{9DE4E2BB-0421-4195-994A-959791439919}" destId="{2F1E3AD8-00CA-40BD-AB45-F6C2026248EF}" srcOrd="3" destOrd="0" presId="urn:microsoft.com/office/officeart/2005/8/layout/hierarchy3"/>
  </dgm:cxnLst>
  <dgm:bg/>
  <dgm:whole/>
</dgm:dataModel>
</file>

<file path=ppt/diagrams/data2.xml><?xml version="1.0" encoding="utf-8"?>
<dgm:dataModel xmlns:dgm="http://schemas.openxmlformats.org/drawingml/2006/diagram" xmlns:a="http://schemas.openxmlformats.org/drawingml/2006/main">
  <dgm:ptLst>
    <dgm:pt modelId="{B4BEB705-C79E-43E9-AD0D-781138FB0D05}" type="doc">
      <dgm:prSet loTypeId="urn:microsoft.com/office/officeart/2005/8/layout/hList6" loCatId="list" qsTypeId="urn:microsoft.com/office/officeart/2005/8/quickstyle/simple1" qsCatId="simple" csTypeId="urn:microsoft.com/office/officeart/2005/8/colors/accent1_2" csCatId="accent1" phldr="1"/>
      <dgm:spPr/>
      <dgm:t>
        <a:bodyPr/>
        <a:lstStyle/>
        <a:p>
          <a:pPr rtl="1"/>
          <a:endParaRPr lang="ar-IQ"/>
        </a:p>
      </dgm:t>
    </dgm:pt>
    <dgm:pt modelId="{742847DA-06B9-4A2C-BF98-2F3367E4A95A}">
      <dgm:prSet phldrT="[نص]" custT="1"/>
      <dgm:spPr>
        <a:solidFill>
          <a:schemeClr val="accent2">
            <a:lumMod val="40000"/>
            <a:lumOff val="60000"/>
          </a:schemeClr>
        </a:solidFill>
      </dgm:spPr>
      <dgm:t>
        <a:bodyPr/>
        <a:lstStyle/>
        <a:p>
          <a:pPr rtl="1"/>
          <a:r>
            <a:rPr lang="ar-IQ" sz="2000" dirty="0" smtClean="0">
              <a:solidFill>
                <a:schemeClr val="accent5">
                  <a:lumMod val="60000"/>
                  <a:lumOff val="40000"/>
                </a:schemeClr>
              </a:solidFill>
            </a:rPr>
            <a:t>س/ هل الرخصة الإدارية تعصم المالك من المسؤولية ؟</a:t>
          </a:r>
          <a:endParaRPr lang="ar-IQ" sz="2000" dirty="0">
            <a:solidFill>
              <a:schemeClr val="accent5">
                <a:lumMod val="60000"/>
                <a:lumOff val="40000"/>
              </a:schemeClr>
            </a:solidFill>
          </a:endParaRPr>
        </a:p>
      </dgm:t>
    </dgm:pt>
    <dgm:pt modelId="{3B56D8B3-D989-442F-BE58-340FF2E1E291}" type="parTrans" cxnId="{E331EDE4-923A-4DCB-A775-944D8A13B30B}">
      <dgm:prSet/>
      <dgm:spPr/>
      <dgm:t>
        <a:bodyPr/>
        <a:lstStyle/>
        <a:p>
          <a:pPr rtl="1"/>
          <a:endParaRPr lang="ar-IQ"/>
        </a:p>
      </dgm:t>
    </dgm:pt>
    <dgm:pt modelId="{E2F97743-5149-4C9D-9A8A-D8E55B029D3F}" type="sibTrans" cxnId="{E331EDE4-923A-4DCB-A775-944D8A13B30B}">
      <dgm:prSet/>
      <dgm:spPr/>
      <dgm:t>
        <a:bodyPr/>
        <a:lstStyle/>
        <a:p>
          <a:pPr rtl="1"/>
          <a:endParaRPr lang="ar-IQ"/>
        </a:p>
      </dgm:t>
    </dgm:pt>
    <dgm:pt modelId="{D5D4A4C8-9CF6-41E1-AC7A-F7FAA88F5272}">
      <dgm:prSet phldrT="[نص]" custT="1"/>
      <dgm:spPr>
        <a:solidFill>
          <a:schemeClr val="accent2">
            <a:lumMod val="40000"/>
            <a:lumOff val="60000"/>
          </a:schemeClr>
        </a:solidFill>
      </dgm:spPr>
      <dgm:t>
        <a:bodyPr/>
        <a:lstStyle/>
        <a:p>
          <a:pPr rtl="1"/>
          <a:r>
            <a:rPr lang="ar-IQ" sz="2000" dirty="0" smtClean="0">
              <a:solidFill>
                <a:schemeClr val="accent5">
                  <a:lumMod val="60000"/>
                  <a:lumOff val="40000"/>
                </a:schemeClr>
              </a:solidFill>
            </a:rPr>
            <a:t>ج/ أن الترخيص الإداري يراد </a:t>
          </a:r>
          <a:r>
            <a:rPr lang="ar-IQ" sz="2000" dirty="0" err="1" smtClean="0">
              <a:solidFill>
                <a:schemeClr val="accent5">
                  <a:lumMod val="60000"/>
                  <a:lumOff val="40000"/>
                </a:schemeClr>
              </a:solidFill>
            </a:rPr>
            <a:t>به</a:t>
          </a:r>
          <a:r>
            <a:rPr lang="ar-IQ" sz="2000" dirty="0" smtClean="0">
              <a:solidFill>
                <a:schemeClr val="accent5">
                  <a:lumMod val="60000"/>
                  <a:lumOff val="40000"/>
                </a:schemeClr>
              </a:solidFill>
            </a:rPr>
            <a:t> ضمان توافر شروط معينة لمباشرة أنواع معينة من الاستغلال ولا يقصد منه أباحة الضرر الفاحش بالجار ومن ثم لا يحول الترخيص الإداري دون قيام مسؤولية المالك عن الإضرار التي يسببها لجاره .  </a:t>
          </a:r>
          <a:endParaRPr lang="ar-IQ" sz="2000" dirty="0">
            <a:solidFill>
              <a:schemeClr val="accent5">
                <a:lumMod val="60000"/>
                <a:lumOff val="40000"/>
              </a:schemeClr>
            </a:solidFill>
          </a:endParaRPr>
        </a:p>
      </dgm:t>
    </dgm:pt>
    <dgm:pt modelId="{B4E43AD4-60A8-41FB-B45A-10C69A131358}" type="parTrans" cxnId="{91E93CDF-80AA-40FC-AEA5-0B73F970928A}">
      <dgm:prSet/>
      <dgm:spPr/>
      <dgm:t>
        <a:bodyPr/>
        <a:lstStyle/>
        <a:p>
          <a:pPr rtl="1"/>
          <a:endParaRPr lang="ar-IQ"/>
        </a:p>
      </dgm:t>
    </dgm:pt>
    <dgm:pt modelId="{C8B94CE5-2675-4F4B-B4D2-302F1EE70C6A}" type="sibTrans" cxnId="{91E93CDF-80AA-40FC-AEA5-0B73F970928A}">
      <dgm:prSet/>
      <dgm:spPr/>
      <dgm:t>
        <a:bodyPr/>
        <a:lstStyle/>
        <a:p>
          <a:pPr rtl="1"/>
          <a:endParaRPr lang="ar-IQ"/>
        </a:p>
      </dgm:t>
    </dgm:pt>
    <dgm:pt modelId="{8AC08846-EB9F-4140-9F57-192807A152F0}">
      <dgm:prSet phldrT="[نص]" phldr="1" custT="1"/>
      <dgm:spPr>
        <a:solidFill>
          <a:schemeClr val="accent2">
            <a:lumMod val="40000"/>
            <a:lumOff val="60000"/>
          </a:schemeClr>
        </a:solidFill>
      </dgm:spPr>
      <dgm:t>
        <a:bodyPr/>
        <a:lstStyle/>
        <a:p>
          <a:pPr rtl="1"/>
          <a:endParaRPr lang="ar-IQ" sz="2000" dirty="0">
            <a:solidFill>
              <a:schemeClr val="accent5">
                <a:lumMod val="60000"/>
                <a:lumOff val="40000"/>
              </a:schemeClr>
            </a:solidFill>
          </a:endParaRPr>
        </a:p>
      </dgm:t>
    </dgm:pt>
    <dgm:pt modelId="{7C7BA47B-C23A-4166-8A75-CE3D3A83412C}" type="parTrans" cxnId="{56788B86-CFEE-4775-8C52-F22A4DF31261}">
      <dgm:prSet/>
      <dgm:spPr/>
      <dgm:t>
        <a:bodyPr/>
        <a:lstStyle/>
        <a:p>
          <a:pPr rtl="1"/>
          <a:endParaRPr lang="ar-IQ"/>
        </a:p>
      </dgm:t>
    </dgm:pt>
    <dgm:pt modelId="{7476E5CA-8E43-4A2C-AC61-F8E76CBA431F}" type="sibTrans" cxnId="{56788B86-CFEE-4775-8C52-F22A4DF31261}">
      <dgm:prSet/>
      <dgm:spPr/>
      <dgm:t>
        <a:bodyPr/>
        <a:lstStyle/>
        <a:p>
          <a:pPr rtl="1"/>
          <a:endParaRPr lang="ar-IQ"/>
        </a:p>
      </dgm:t>
    </dgm:pt>
    <dgm:pt modelId="{C821D2DB-F1B9-4C4E-9235-705FE701EF21}">
      <dgm:prSet phldrT="[نص]" custT="1"/>
      <dgm:spPr>
        <a:solidFill>
          <a:schemeClr val="accent2">
            <a:lumMod val="40000"/>
            <a:lumOff val="60000"/>
          </a:schemeClr>
        </a:solidFill>
      </dgm:spPr>
      <dgm:t>
        <a:bodyPr/>
        <a:lstStyle/>
        <a:p>
          <a:pPr rtl="1"/>
          <a:r>
            <a:rPr lang="ar-IQ" sz="2000" dirty="0" smtClean="0">
              <a:solidFill>
                <a:schemeClr val="accent5">
                  <a:lumMod val="60000"/>
                  <a:lumOff val="40000"/>
                </a:schemeClr>
              </a:solidFill>
            </a:rPr>
            <a:t>س/ هل الأسبقية في التملك أو الاستغلال تعصم المالك من المسؤولية ؟</a:t>
          </a:r>
          <a:endParaRPr lang="ar-IQ" sz="2000" dirty="0">
            <a:solidFill>
              <a:schemeClr val="accent5">
                <a:lumMod val="60000"/>
                <a:lumOff val="40000"/>
              </a:schemeClr>
            </a:solidFill>
          </a:endParaRPr>
        </a:p>
      </dgm:t>
    </dgm:pt>
    <dgm:pt modelId="{B6453131-1A1B-477E-BAF2-63455CB59170}" type="parTrans" cxnId="{29207D16-DBFD-4ABF-94B2-D2CF235F8F62}">
      <dgm:prSet/>
      <dgm:spPr/>
      <dgm:t>
        <a:bodyPr/>
        <a:lstStyle/>
        <a:p>
          <a:pPr rtl="1"/>
          <a:endParaRPr lang="ar-IQ"/>
        </a:p>
      </dgm:t>
    </dgm:pt>
    <dgm:pt modelId="{3FBA96C3-C1C9-4BDC-87A5-22386DA8F7C3}" type="sibTrans" cxnId="{29207D16-DBFD-4ABF-94B2-D2CF235F8F62}">
      <dgm:prSet/>
      <dgm:spPr/>
      <dgm:t>
        <a:bodyPr/>
        <a:lstStyle/>
        <a:p>
          <a:pPr rtl="1"/>
          <a:endParaRPr lang="ar-IQ"/>
        </a:p>
      </dgm:t>
    </dgm:pt>
    <dgm:pt modelId="{134F5F23-F9BE-4308-BDDA-8C22E198448C}">
      <dgm:prSet phldrT="[نص]" custT="1"/>
      <dgm:spPr>
        <a:solidFill>
          <a:schemeClr val="accent2">
            <a:lumMod val="40000"/>
            <a:lumOff val="60000"/>
          </a:schemeClr>
        </a:solidFill>
      </dgm:spPr>
      <dgm:t>
        <a:bodyPr/>
        <a:lstStyle/>
        <a:p>
          <a:pPr rtl="1"/>
          <a:r>
            <a:rPr lang="ar-IQ" sz="2000" dirty="0" smtClean="0">
              <a:solidFill>
                <a:schemeClr val="accent5">
                  <a:lumMod val="60000"/>
                  <a:lumOff val="40000"/>
                </a:schemeClr>
              </a:solidFill>
            </a:rPr>
            <a:t>ج/ ذهب المشرع العراقي إلى أن على المتضرر أن يدفع ضرره بنفسه أي أن الأسبقية تعصم المالك من المسؤولية حسب موقف المشرع العراقي</a:t>
          </a:r>
          <a:endParaRPr lang="ar-IQ" sz="2000" dirty="0">
            <a:solidFill>
              <a:schemeClr val="accent5">
                <a:lumMod val="60000"/>
                <a:lumOff val="40000"/>
              </a:schemeClr>
            </a:solidFill>
          </a:endParaRPr>
        </a:p>
      </dgm:t>
    </dgm:pt>
    <dgm:pt modelId="{9538398B-1206-44B5-8B9F-F47014E48BA8}" type="parTrans" cxnId="{282002A1-1355-448A-95C1-7173C36C546B}">
      <dgm:prSet/>
      <dgm:spPr/>
      <dgm:t>
        <a:bodyPr/>
        <a:lstStyle/>
        <a:p>
          <a:pPr rtl="1"/>
          <a:endParaRPr lang="ar-IQ"/>
        </a:p>
      </dgm:t>
    </dgm:pt>
    <dgm:pt modelId="{72F4581E-08A4-48C2-AF75-13E062F07EAD}" type="sibTrans" cxnId="{282002A1-1355-448A-95C1-7173C36C546B}">
      <dgm:prSet/>
      <dgm:spPr/>
      <dgm:t>
        <a:bodyPr/>
        <a:lstStyle/>
        <a:p>
          <a:pPr rtl="1"/>
          <a:endParaRPr lang="ar-IQ"/>
        </a:p>
      </dgm:t>
    </dgm:pt>
    <dgm:pt modelId="{08DD77EA-AB88-4742-84DE-363A4AAC7BFC}">
      <dgm:prSet phldrT="[نص]" custT="1"/>
      <dgm:spPr>
        <a:solidFill>
          <a:schemeClr val="accent2">
            <a:lumMod val="40000"/>
            <a:lumOff val="60000"/>
          </a:schemeClr>
        </a:solidFill>
      </dgm:spPr>
      <dgm:t>
        <a:bodyPr/>
        <a:lstStyle/>
        <a:p>
          <a:pPr rtl="1"/>
          <a:r>
            <a:rPr lang="ar-IQ" sz="2000" dirty="0" smtClean="0">
              <a:solidFill>
                <a:schemeClr val="accent5">
                  <a:lumMod val="60000"/>
                  <a:lumOff val="40000"/>
                </a:schemeClr>
              </a:solidFill>
            </a:rPr>
            <a:t>إما الرأي الراجح فقهاً وقضاء فيذهب إلى إن الأسبقية لا تؤثر في مسؤولية المالك إلا إذا كانت جماعية أي أن العبرة بظروف المكان لا بمجرد الأسبقية</a:t>
          </a:r>
          <a:endParaRPr lang="ar-IQ" sz="2000" dirty="0">
            <a:solidFill>
              <a:schemeClr val="accent5">
                <a:lumMod val="60000"/>
                <a:lumOff val="40000"/>
              </a:schemeClr>
            </a:solidFill>
          </a:endParaRPr>
        </a:p>
      </dgm:t>
    </dgm:pt>
    <dgm:pt modelId="{D5195784-811D-43C5-BAF6-AB2554D157E1}" type="parTrans" cxnId="{713E38FB-5178-444D-AF46-89317719027D}">
      <dgm:prSet/>
      <dgm:spPr/>
      <dgm:t>
        <a:bodyPr/>
        <a:lstStyle/>
        <a:p>
          <a:pPr rtl="1"/>
          <a:endParaRPr lang="ar-IQ"/>
        </a:p>
      </dgm:t>
    </dgm:pt>
    <dgm:pt modelId="{1AB4BE54-EE47-449D-AC1E-FB9408F41960}" type="sibTrans" cxnId="{713E38FB-5178-444D-AF46-89317719027D}">
      <dgm:prSet/>
      <dgm:spPr/>
      <dgm:t>
        <a:bodyPr/>
        <a:lstStyle/>
        <a:p>
          <a:pPr rtl="1"/>
          <a:endParaRPr lang="ar-IQ"/>
        </a:p>
      </dgm:t>
    </dgm:pt>
    <dgm:pt modelId="{35931024-B349-4F13-9A3A-EE6D32F138A2}" type="pres">
      <dgm:prSet presAssocID="{B4BEB705-C79E-43E9-AD0D-781138FB0D05}" presName="Name0" presStyleCnt="0">
        <dgm:presLayoutVars>
          <dgm:dir/>
          <dgm:resizeHandles val="exact"/>
        </dgm:presLayoutVars>
      </dgm:prSet>
      <dgm:spPr/>
    </dgm:pt>
    <dgm:pt modelId="{C85F99EC-D5F0-4295-8BDC-F8A48FA62743}" type="pres">
      <dgm:prSet presAssocID="{742847DA-06B9-4A2C-BF98-2F3367E4A95A}" presName="node" presStyleLbl="node1" presStyleIdx="0" presStyleCnt="2">
        <dgm:presLayoutVars>
          <dgm:bulletEnabled val="1"/>
        </dgm:presLayoutVars>
      </dgm:prSet>
      <dgm:spPr/>
    </dgm:pt>
    <dgm:pt modelId="{B390C433-1213-4195-862D-DB84F8B00D8E}" type="pres">
      <dgm:prSet presAssocID="{E2F97743-5149-4C9D-9A8A-D8E55B029D3F}" presName="sibTrans" presStyleCnt="0"/>
      <dgm:spPr/>
    </dgm:pt>
    <dgm:pt modelId="{DECDC218-71D0-455B-9EAB-162B1799BF11}" type="pres">
      <dgm:prSet presAssocID="{C821D2DB-F1B9-4C4E-9235-705FE701EF21}" presName="node" presStyleLbl="node1" presStyleIdx="1" presStyleCnt="2">
        <dgm:presLayoutVars>
          <dgm:bulletEnabled val="1"/>
        </dgm:presLayoutVars>
      </dgm:prSet>
      <dgm:spPr/>
      <dgm:t>
        <a:bodyPr/>
        <a:lstStyle/>
        <a:p>
          <a:pPr rtl="1"/>
          <a:endParaRPr lang="ar-IQ"/>
        </a:p>
      </dgm:t>
    </dgm:pt>
  </dgm:ptLst>
  <dgm:cxnLst>
    <dgm:cxn modelId="{0DA21861-41DC-41C6-9F13-52F33675CE56}" type="presOf" srcId="{B4BEB705-C79E-43E9-AD0D-781138FB0D05}" destId="{35931024-B349-4F13-9A3A-EE6D32F138A2}" srcOrd="0" destOrd="0" presId="urn:microsoft.com/office/officeart/2005/8/layout/hList6"/>
    <dgm:cxn modelId="{2BFE970C-E373-49FC-AEC0-623F068F93AE}" type="presOf" srcId="{08DD77EA-AB88-4742-84DE-363A4AAC7BFC}" destId="{DECDC218-71D0-455B-9EAB-162B1799BF11}" srcOrd="0" destOrd="2" presId="urn:microsoft.com/office/officeart/2005/8/layout/hList6"/>
    <dgm:cxn modelId="{713E38FB-5178-444D-AF46-89317719027D}" srcId="{C821D2DB-F1B9-4C4E-9235-705FE701EF21}" destId="{08DD77EA-AB88-4742-84DE-363A4AAC7BFC}" srcOrd="1" destOrd="0" parTransId="{D5195784-811D-43C5-BAF6-AB2554D157E1}" sibTransId="{1AB4BE54-EE47-449D-AC1E-FB9408F41960}"/>
    <dgm:cxn modelId="{76454F7F-2F5D-4993-A781-B7A577681383}" type="presOf" srcId="{134F5F23-F9BE-4308-BDDA-8C22E198448C}" destId="{DECDC218-71D0-455B-9EAB-162B1799BF11}" srcOrd="0" destOrd="1" presId="urn:microsoft.com/office/officeart/2005/8/layout/hList6"/>
    <dgm:cxn modelId="{E331EDE4-923A-4DCB-A775-944D8A13B30B}" srcId="{B4BEB705-C79E-43E9-AD0D-781138FB0D05}" destId="{742847DA-06B9-4A2C-BF98-2F3367E4A95A}" srcOrd="0" destOrd="0" parTransId="{3B56D8B3-D989-442F-BE58-340FF2E1E291}" sibTransId="{E2F97743-5149-4C9D-9A8A-D8E55B029D3F}"/>
    <dgm:cxn modelId="{C17E6A12-B27C-4E4B-8324-174F4DFF8AE6}" type="presOf" srcId="{D5D4A4C8-9CF6-41E1-AC7A-F7FAA88F5272}" destId="{C85F99EC-D5F0-4295-8BDC-F8A48FA62743}" srcOrd="0" destOrd="1" presId="urn:microsoft.com/office/officeart/2005/8/layout/hList6"/>
    <dgm:cxn modelId="{7D64B858-BE55-42DE-B00A-133DEE94E006}" type="presOf" srcId="{C821D2DB-F1B9-4C4E-9235-705FE701EF21}" destId="{DECDC218-71D0-455B-9EAB-162B1799BF11}" srcOrd="0" destOrd="0" presId="urn:microsoft.com/office/officeart/2005/8/layout/hList6"/>
    <dgm:cxn modelId="{282002A1-1355-448A-95C1-7173C36C546B}" srcId="{C821D2DB-F1B9-4C4E-9235-705FE701EF21}" destId="{134F5F23-F9BE-4308-BDDA-8C22E198448C}" srcOrd="0" destOrd="0" parTransId="{9538398B-1206-44B5-8B9F-F47014E48BA8}" sibTransId="{72F4581E-08A4-48C2-AF75-13E062F07EAD}"/>
    <dgm:cxn modelId="{CA0505E8-1895-4125-B7CF-CF9D6B8D3A3C}" type="presOf" srcId="{8AC08846-EB9F-4140-9F57-192807A152F0}" destId="{C85F99EC-D5F0-4295-8BDC-F8A48FA62743}" srcOrd="0" destOrd="2" presId="urn:microsoft.com/office/officeart/2005/8/layout/hList6"/>
    <dgm:cxn modelId="{56788B86-CFEE-4775-8C52-F22A4DF31261}" srcId="{742847DA-06B9-4A2C-BF98-2F3367E4A95A}" destId="{8AC08846-EB9F-4140-9F57-192807A152F0}" srcOrd="1" destOrd="0" parTransId="{7C7BA47B-C23A-4166-8A75-CE3D3A83412C}" sibTransId="{7476E5CA-8E43-4A2C-AC61-F8E76CBA431F}"/>
    <dgm:cxn modelId="{91E93CDF-80AA-40FC-AEA5-0B73F970928A}" srcId="{742847DA-06B9-4A2C-BF98-2F3367E4A95A}" destId="{D5D4A4C8-9CF6-41E1-AC7A-F7FAA88F5272}" srcOrd="0" destOrd="0" parTransId="{B4E43AD4-60A8-41FB-B45A-10C69A131358}" sibTransId="{C8B94CE5-2675-4F4B-B4D2-302F1EE70C6A}"/>
    <dgm:cxn modelId="{29207D16-DBFD-4ABF-94B2-D2CF235F8F62}" srcId="{B4BEB705-C79E-43E9-AD0D-781138FB0D05}" destId="{C821D2DB-F1B9-4C4E-9235-705FE701EF21}" srcOrd="1" destOrd="0" parTransId="{B6453131-1A1B-477E-BAF2-63455CB59170}" sibTransId="{3FBA96C3-C1C9-4BDC-87A5-22386DA8F7C3}"/>
    <dgm:cxn modelId="{09FB2DBF-78F8-4426-9557-80A4342BF70A}" type="presOf" srcId="{742847DA-06B9-4A2C-BF98-2F3367E4A95A}" destId="{C85F99EC-D5F0-4295-8BDC-F8A48FA62743}" srcOrd="0" destOrd="0" presId="urn:microsoft.com/office/officeart/2005/8/layout/hList6"/>
    <dgm:cxn modelId="{382B0FD8-01F6-49D1-8865-24C5A2940C21}" type="presParOf" srcId="{35931024-B349-4F13-9A3A-EE6D32F138A2}" destId="{C85F99EC-D5F0-4295-8BDC-F8A48FA62743}" srcOrd="0" destOrd="0" presId="urn:microsoft.com/office/officeart/2005/8/layout/hList6"/>
    <dgm:cxn modelId="{5CA997F0-AE92-4250-A799-150774749FF5}" type="presParOf" srcId="{35931024-B349-4F13-9A3A-EE6D32F138A2}" destId="{B390C433-1213-4195-862D-DB84F8B00D8E}" srcOrd="1" destOrd="0" presId="urn:microsoft.com/office/officeart/2005/8/layout/hList6"/>
    <dgm:cxn modelId="{2065EFE2-9657-4F2C-BA9E-916564803236}" type="presParOf" srcId="{35931024-B349-4F13-9A3A-EE6D32F138A2}" destId="{DECDC218-71D0-455B-9EAB-162B1799BF11}" srcOrd="2" destOrd="0" presId="urn:microsoft.com/office/officeart/2005/8/layout/hList6"/>
  </dgm:cxnLst>
  <dgm:bg/>
  <dgm:whole/>
</dgm:dataModel>
</file>

<file path=ppt/diagrams/data3.xml><?xml version="1.0" encoding="utf-8"?>
<dgm:dataModel xmlns:dgm="http://schemas.openxmlformats.org/drawingml/2006/diagram" xmlns:a="http://schemas.openxmlformats.org/drawingml/2006/main">
  <dgm:ptLst>
    <dgm:pt modelId="{0304D47A-84A7-492E-997D-CCA48EFB9716}" type="doc">
      <dgm:prSet loTypeId="urn:microsoft.com/office/officeart/2005/8/layout/cycle4" loCatId="cycle" qsTypeId="urn:microsoft.com/office/officeart/2005/8/quickstyle/simple1" qsCatId="simple" csTypeId="urn:microsoft.com/office/officeart/2005/8/colors/accent1_2" csCatId="accent1" phldr="1"/>
      <dgm:spPr/>
      <dgm:t>
        <a:bodyPr/>
        <a:lstStyle/>
        <a:p>
          <a:pPr rtl="1"/>
          <a:endParaRPr lang="ar-IQ"/>
        </a:p>
      </dgm:t>
    </dgm:pt>
    <dgm:pt modelId="{46D1CF38-2C0A-41D9-A3EA-ADD2F59E0874}">
      <dgm:prSet phldrT="[نص]"/>
      <dgm:spPr>
        <a:solidFill>
          <a:schemeClr val="accent5">
            <a:lumMod val="40000"/>
            <a:lumOff val="60000"/>
          </a:schemeClr>
        </a:solidFill>
      </dgm:spPr>
      <dgm:t>
        <a:bodyPr/>
        <a:lstStyle/>
        <a:p>
          <a:pPr rtl="1"/>
          <a:r>
            <a:rPr lang="ar-IQ" dirty="0" smtClean="0"/>
            <a:t>حق المجرى</a:t>
          </a:r>
          <a:endParaRPr lang="ar-IQ" dirty="0"/>
        </a:p>
      </dgm:t>
    </dgm:pt>
    <dgm:pt modelId="{3AFB317C-60C1-440D-80E4-D945360E0D34}" type="parTrans" cxnId="{C8DBA4A1-EEAB-4929-807D-FD833C0B71D6}">
      <dgm:prSet/>
      <dgm:spPr/>
      <dgm:t>
        <a:bodyPr/>
        <a:lstStyle/>
        <a:p>
          <a:pPr rtl="1"/>
          <a:endParaRPr lang="ar-IQ"/>
        </a:p>
      </dgm:t>
    </dgm:pt>
    <dgm:pt modelId="{3AA9A32F-6676-476B-BD01-0F1CC7F02B13}" type="sibTrans" cxnId="{C8DBA4A1-EEAB-4929-807D-FD833C0B71D6}">
      <dgm:prSet/>
      <dgm:spPr/>
      <dgm:t>
        <a:bodyPr/>
        <a:lstStyle/>
        <a:p>
          <a:pPr rtl="1"/>
          <a:endParaRPr lang="ar-IQ"/>
        </a:p>
      </dgm:t>
    </dgm:pt>
    <dgm:pt modelId="{4F76E966-86C4-49F1-A25A-4CD256B3810C}">
      <dgm:prSet phldrT="[نص]" custT="1"/>
      <dgm:spPr/>
      <dgm:t>
        <a:bodyPr/>
        <a:lstStyle/>
        <a:p>
          <a:pPr rtl="1"/>
          <a:r>
            <a:rPr lang="ar-IQ" sz="1600" dirty="0" smtClean="0"/>
            <a:t>هو حق صاحب الأرض البعيدة عن موارد المياه في أجراء المياه الكافية لري أرضه جارياً في ارض أخرى</a:t>
          </a:r>
          <a:endParaRPr lang="ar-IQ" sz="1600" dirty="0"/>
        </a:p>
      </dgm:t>
    </dgm:pt>
    <dgm:pt modelId="{BE5D4BAC-D4F8-4F03-BC5B-F38DFFC84884}" type="parTrans" cxnId="{FB53926C-88ED-42ED-8797-7498E8407263}">
      <dgm:prSet/>
      <dgm:spPr/>
      <dgm:t>
        <a:bodyPr/>
        <a:lstStyle/>
        <a:p>
          <a:pPr rtl="1"/>
          <a:endParaRPr lang="ar-IQ"/>
        </a:p>
      </dgm:t>
    </dgm:pt>
    <dgm:pt modelId="{2540D8BC-A6D4-44FE-8965-79774E9A8C32}" type="sibTrans" cxnId="{FB53926C-88ED-42ED-8797-7498E8407263}">
      <dgm:prSet/>
      <dgm:spPr/>
      <dgm:t>
        <a:bodyPr/>
        <a:lstStyle/>
        <a:p>
          <a:pPr rtl="1"/>
          <a:endParaRPr lang="ar-IQ"/>
        </a:p>
      </dgm:t>
    </dgm:pt>
    <dgm:pt modelId="{FBD7E467-D990-4F29-AF1D-6BB9E4418A28}">
      <dgm:prSet phldrT="[نص]"/>
      <dgm:spPr>
        <a:solidFill>
          <a:schemeClr val="accent5">
            <a:lumMod val="40000"/>
            <a:lumOff val="60000"/>
          </a:schemeClr>
        </a:solidFill>
      </dgm:spPr>
      <dgm:t>
        <a:bodyPr/>
        <a:lstStyle/>
        <a:p>
          <a:pPr rtl="1"/>
          <a:r>
            <a:rPr lang="ar-IQ" dirty="0" smtClean="0"/>
            <a:t>حق المسيل</a:t>
          </a:r>
          <a:endParaRPr lang="ar-IQ" dirty="0"/>
        </a:p>
      </dgm:t>
    </dgm:pt>
    <dgm:pt modelId="{ABA31501-D429-4E9A-B398-F573CCDE148D}" type="parTrans" cxnId="{F4B7A323-0124-45D1-9C61-53A88765443A}">
      <dgm:prSet/>
      <dgm:spPr/>
      <dgm:t>
        <a:bodyPr/>
        <a:lstStyle/>
        <a:p>
          <a:pPr rtl="1"/>
          <a:endParaRPr lang="ar-IQ"/>
        </a:p>
      </dgm:t>
    </dgm:pt>
    <dgm:pt modelId="{74396499-B881-4553-839F-5CBEC5CC79B5}" type="sibTrans" cxnId="{F4B7A323-0124-45D1-9C61-53A88765443A}">
      <dgm:prSet/>
      <dgm:spPr/>
      <dgm:t>
        <a:bodyPr/>
        <a:lstStyle/>
        <a:p>
          <a:pPr rtl="1"/>
          <a:endParaRPr lang="ar-IQ"/>
        </a:p>
      </dgm:t>
    </dgm:pt>
    <dgm:pt modelId="{C79A165F-0911-48A9-B81D-14F3AF4F57A6}">
      <dgm:prSet phldrT="[نص]" custT="1"/>
      <dgm:spPr/>
      <dgm:t>
        <a:bodyPr/>
        <a:lstStyle/>
        <a:p>
          <a:pPr algn="justLow" rtl="1"/>
          <a:r>
            <a:rPr lang="ar-IQ" sz="1600" dirty="0" smtClean="0"/>
            <a:t>هو حق تصريف المياه الزائدة عن الحاجة وصولا إلى المجاري الرئيسية</a:t>
          </a:r>
          <a:endParaRPr lang="ar-IQ" sz="1600" dirty="0"/>
        </a:p>
      </dgm:t>
    </dgm:pt>
    <dgm:pt modelId="{5548364A-D8DD-498E-A7CF-F296232600F9}" type="parTrans" cxnId="{79CA97E5-218B-4979-AF9B-5A2B25BD78D1}">
      <dgm:prSet/>
      <dgm:spPr/>
      <dgm:t>
        <a:bodyPr/>
        <a:lstStyle/>
        <a:p>
          <a:pPr rtl="1"/>
          <a:endParaRPr lang="ar-IQ"/>
        </a:p>
      </dgm:t>
    </dgm:pt>
    <dgm:pt modelId="{BDF6E41F-1D31-427E-8820-FFDCD2F07927}" type="sibTrans" cxnId="{79CA97E5-218B-4979-AF9B-5A2B25BD78D1}">
      <dgm:prSet/>
      <dgm:spPr/>
      <dgm:t>
        <a:bodyPr/>
        <a:lstStyle/>
        <a:p>
          <a:pPr rtl="1"/>
          <a:endParaRPr lang="ar-IQ"/>
        </a:p>
      </dgm:t>
    </dgm:pt>
    <dgm:pt modelId="{90A57A67-6491-48A8-8525-ADBDCD801845}">
      <dgm:prSet phldrT="[نص]"/>
      <dgm:spPr>
        <a:solidFill>
          <a:schemeClr val="accent5">
            <a:lumMod val="40000"/>
            <a:lumOff val="60000"/>
          </a:schemeClr>
        </a:solidFill>
      </dgm:spPr>
      <dgm:t>
        <a:bodyPr/>
        <a:lstStyle/>
        <a:p>
          <a:pPr rtl="1"/>
          <a:r>
            <a:rPr lang="ar-IQ" dirty="0" smtClean="0"/>
            <a:t>حق الشرب</a:t>
          </a:r>
          <a:endParaRPr lang="ar-IQ" dirty="0"/>
        </a:p>
      </dgm:t>
    </dgm:pt>
    <dgm:pt modelId="{1DF3F78C-836D-48E1-B052-1CED367E036C}" type="parTrans" cxnId="{D18CC882-EF61-49CA-8C61-A81CC378B50C}">
      <dgm:prSet/>
      <dgm:spPr/>
      <dgm:t>
        <a:bodyPr/>
        <a:lstStyle/>
        <a:p>
          <a:pPr rtl="1"/>
          <a:endParaRPr lang="ar-IQ"/>
        </a:p>
      </dgm:t>
    </dgm:pt>
    <dgm:pt modelId="{9BD62925-289D-475C-91EF-67630AD35210}" type="sibTrans" cxnId="{D18CC882-EF61-49CA-8C61-A81CC378B50C}">
      <dgm:prSet/>
      <dgm:spPr/>
      <dgm:t>
        <a:bodyPr/>
        <a:lstStyle/>
        <a:p>
          <a:pPr rtl="1"/>
          <a:endParaRPr lang="ar-IQ"/>
        </a:p>
      </dgm:t>
    </dgm:pt>
    <dgm:pt modelId="{6A575C41-AE38-46CF-B9A1-5EC7A0F2F1A5}">
      <dgm:prSet phldrT="[نص]" custT="1"/>
      <dgm:spPr/>
      <dgm:t>
        <a:bodyPr/>
        <a:lstStyle/>
        <a:p>
          <a:pPr rtl="1"/>
          <a:r>
            <a:rPr lang="ar-IQ" sz="1800" dirty="0" smtClean="0"/>
            <a:t>هو نوبة الانتفاع بالماء سقياً للأرض أو الشجر أو الزرع </a:t>
          </a:r>
          <a:endParaRPr lang="ar-IQ" sz="1800" dirty="0"/>
        </a:p>
      </dgm:t>
    </dgm:pt>
    <dgm:pt modelId="{272FD294-AE48-4A82-B845-FDE9FEC7D5EA}" type="parTrans" cxnId="{702ACE2A-68C1-4DCD-97DB-79B010326051}">
      <dgm:prSet/>
      <dgm:spPr/>
      <dgm:t>
        <a:bodyPr/>
        <a:lstStyle/>
        <a:p>
          <a:pPr rtl="1"/>
          <a:endParaRPr lang="ar-IQ"/>
        </a:p>
      </dgm:t>
    </dgm:pt>
    <dgm:pt modelId="{08FF0A2C-E23C-4A10-B2D1-2769FADEEE5D}" type="sibTrans" cxnId="{702ACE2A-68C1-4DCD-97DB-79B010326051}">
      <dgm:prSet/>
      <dgm:spPr/>
      <dgm:t>
        <a:bodyPr/>
        <a:lstStyle/>
        <a:p>
          <a:pPr rtl="1"/>
          <a:endParaRPr lang="ar-IQ"/>
        </a:p>
      </dgm:t>
    </dgm:pt>
    <dgm:pt modelId="{9A0AB256-A3DD-4DAE-989A-326D0BA0ED1B}">
      <dgm:prSet phldrT="[نص]"/>
      <dgm:spPr>
        <a:solidFill>
          <a:schemeClr val="accent5">
            <a:lumMod val="40000"/>
            <a:lumOff val="60000"/>
          </a:schemeClr>
        </a:solidFill>
      </dgm:spPr>
      <dgm:t>
        <a:bodyPr/>
        <a:lstStyle/>
        <a:p>
          <a:pPr rtl="1"/>
          <a:r>
            <a:rPr lang="ar-IQ" dirty="0" smtClean="0"/>
            <a:t>حق المرور</a:t>
          </a:r>
          <a:endParaRPr lang="ar-IQ" dirty="0"/>
        </a:p>
      </dgm:t>
    </dgm:pt>
    <dgm:pt modelId="{B528659D-A058-4E5F-A02E-C9A8AFFF2F30}" type="parTrans" cxnId="{CE945C8A-9507-449E-93B5-7D94F52AB571}">
      <dgm:prSet/>
      <dgm:spPr/>
      <dgm:t>
        <a:bodyPr/>
        <a:lstStyle/>
        <a:p>
          <a:pPr rtl="1"/>
          <a:endParaRPr lang="ar-IQ"/>
        </a:p>
      </dgm:t>
    </dgm:pt>
    <dgm:pt modelId="{A717D0F1-FC92-4A50-AB9F-FB13F37D86E4}" type="sibTrans" cxnId="{CE945C8A-9507-449E-93B5-7D94F52AB571}">
      <dgm:prSet/>
      <dgm:spPr/>
      <dgm:t>
        <a:bodyPr/>
        <a:lstStyle/>
        <a:p>
          <a:pPr rtl="1"/>
          <a:endParaRPr lang="ar-IQ"/>
        </a:p>
      </dgm:t>
    </dgm:pt>
    <dgm:pt modelId="{DE78A194-B3E1-4F60-9935-76439603C4B1}">
      <dgm:prSet phldrT="[نص]" custT="1"/>
      <dgm:spPr/>
      <dgm:t>
        <a:bodyPr/>
        <a:lstStyle/>
        <a:p>
          <a:pPr rtl="1"/>
          <a:r>
            <a:rPr lang="ar-IQ" sz="1600" dirty="0" smtClean="0"/>
            <a:t>هو حق صاحب </a:t>
          </a:r>
          <a:r>
            <a:rPr lang="ar-IQ" sz="1600" dirty="0" err="1" smtClean="0"/>
            <a:t>الارض</a:t>
          </a:r>
          <a:r>
            <a:rPr lang="ar-IQ" sz="1600" dirty="0" smtClean="0"/>
            <a:t> المحبوسة عن الطريق العام بالمرور في ارض الغير للوصول </a:t>
          </a:r>
          <a:r>
            <a:rPr lang="ar-IQ" sz="1600" dirty="0" err="1" smtClean="0"/>
            <a:t>الى</a:t>
          </a:r>
          <a:r>
            <a:rPr lang="ar-IQ" sz="1600" dirty="0" smtClean="0"/>
            <a:t> هذا الطريق </a:t>
          </a:r>
          <a:endParaRPr lang="ar-IQ" sz="1600" dirty="0"/>
        </a:p>
      </dgm:t>
    </dgm:pt>
    <dgm:pt modelId="{E65EEFF5-3944-451E-88FB-968552E58BC9}" type="parTrans" cxnId="{2BFEBD28-5A40-485F-ABE7-AC49AD344956}">
      <dgm:prSet/>
      <dgm:spPr/>
      <dgm:t>
        <a:bodyPr/>
        <a:lstStyle/>
        <a:p>
          <a:pPr rtl="1"/>
          <a:endParaRPr lang="ar-IQ"/>
        </a:p>
      </dgm:t>
    </dgm:pt>
    <dgm:pt modelId="{5DA03C2D-2E82-4C56-B7A9-0BB857EBC8AC}" type="sibTrans" cxnId="{2BFEBD28-5A40-485F-ABE7-AC49AD344956}">
      <dgm:prSet/>
      <dgm:spPr/>
      <dgm:t>
        <a:bodyPr/>
        <a:lstStyle/>
        <a:p>
          <a:pPr rtl="1"/>
          <a:endParaRPr lang="ar-IQ"/>
        </a:p>
      </dgm:t>
    </dgm:pt>
    <dgm:pt modelId="{B47D6D1F-8578-4F07-8AE0-D5CF7AAEF0EA}">
      <dgm:prSet phldrT="[نص]" custT="1"/>
      <dgm:spPr/>
      <dgm:t>
        <a:bodyPr/>
        <a:lstStyle/>
        <a:p>
          <a:pPr algn="justLow" rtl="1"/>
          <a:endParaRPr lang="ar-IQ" sz="1800" dirty="0"/>
        </a:p>
      </dgm:t>
    </dgm:pt>
    <dgm:pt modelId="{41F24360-9C65-4469-B071-4CF71F866FBC}" type="parTrans" cxnId="{D9A5CA93-20B3-4922-902C-12B54A6900B0}">
      <dgm:prSet/>
      <dgm:spPr/>
      <dgm:t>
        <a:bodyPr/>
        <a:lstStyle/>
        <a:p>
          <a:pPr rtl="1"/>
          <a:endParaRPr lang="ar-IQ"/>
        </a:p>
      </dgm:t>
    </dgm:pt>
    <dgm:pt modelId="{DC376B0C-D9FC-4D22-B113-EEE399A57415}" type="sibTrans" cxnId="{D9A5CA93-20B3-4922-902C-12B54A6900B0}">
      <dgm:prSet/>
      <dgm:spPr/>
      <dgm:t>
        <a:bodyPr/>
        <a:lstStyle/>
        <a:p>
          <a:pPr rtl="1"/>
          <a:endParaRPr lang="ar-IQ"/>
        </a:p>
      </dgm:t>
    </dgm:pt>
    <dgm:pt modelId="{9ECFA3EF-79B1-4C15-A36C-AE879696D837}">
      <dgm:prSet phldrT="[نص]" custT="1"/>
      <dgm:spPr/>
      <dgm:t>
        <a:bodyPr/>
        <a:lstStyle/>
        <a:p>
          <a:pPr algn="justLow" rtl="1"/>
          <a:r>
            <a:rPr lang="ar-IQ" sz="1600" dirty="0" smtClean="0"/>
            <a:t>ويفرق المشرع العراقي بين حالتين :</a:t>
          </a:r>
          <a:endParaRPr lang="ar-IQ" sz="1600" dirty="0"/>
        </a:p>
      </dgm:t>
    </dgm:pt>
    <dgm:pt modelId="{D8FA80E7-5644-4147-8EC2-F6EB62B54828}" type="parTrans" cxnId="{C62254D6-EE21-4709-B4A9-8DD847945A89}">
      <dgm:prSet/>
      <dgm:spPr/>
      <dgm:t>
        <a:bodyPr/>
        <a:lstStyle/>
        <a:p>
          <a:pPr rtl="1"/>
          <a:endParaRPr lang="ar-IQ"/>
        </a:p>
      </dgm:t>
    </dgm:pt>
    <dgm:pt modelId="{F2C70F26-4035-48F0-B086-9550217D02B2}" type="sibTrans" cxnId="{C62254D6-EE21-4709-B4A9-8DD847945A89}">
      <dgm:prSet/>
      <dgm:spPr/>
      <dgm:t>
        <a:bodyPr/>
        <a:lstStyle/>
        <a:p>
          <a:pPr rtl="1"/>
          <a:endParaRPr lang="ar-IQ"/>
        </a:p>
      </dgm:t>
    </dgm:pt>
    <dgm:pt modelId="{01D5C912-FEFB-4991-B0CC-77FCA727C078}">
      <dgm:prSet phldrT="[نص]" custT="1"/>
      <dgm:spPr/>
      <dgm:t>
        <a:bodyPr/>
        <a:lstStyle/>
        <a:p>
          <a:pPr algn="justLow" rtl="1"/>
          <a:r>
            <a:rPr lang="ar-IQ" sz="1600" dirty="0" smtClean="0"/>
            <a:t>1- تصريف المياه الطبيعية :</a:t>
          </a:r>
          <a:endParaRPr lang="ar-IQ" sz="1600" dirty="0"/>
        </a:p>
      </dgm:t>
    </dgm:pt>
    <dgm:pt modelId="{0BFDEDA5-A170-4723-B678-9CAC12E2EF03}" type="parTrans" cxnId="{BC323160-7985-42F9-B9FD-0745CF5458F4}">
      <dgm:prSet/>
      <dgm:spPr/>
      <dgm:t>
        <a:bodyPr/>
        <a:lstStyle/>
        <a:p>
          <a:pPr rtl="1"/>
          <a:endParaRPr lang="ar-IQ"/>
        </a:p>
      </dgm:t>
    </dgm:pt>
    <dgm:pt modelId="{AE5D3105-FF9A-4538-9B9C-032FC7E2E598}" type="sibTrans" cxnId="{BC323160-7985-42F9-B9FD-0745CF5458F4}">
      <dgm:prSet/>
      <dgm:spPr/>
      <dgm:t>
        <a:bodyPr/>
        <a:lstStyle/>
        <a:p>
          <a:pPr rtl="1"/>
          <a:endParaRPr lang="ar-IQ"/>
        </a:p>
      </dgm:t>
    </dgm:pt>
    <dgm:pt modelId="{9B939972-8365-4654-BA1E-DFCCD3490055}">
      <dgm:prSet phldrT="[نص]" custT="1"/>
      <dgm:spPr/>
      <dgm:t>
        <a:bodyPr/>
        <a:lstStyle/>
        <a:p>
          <a:pPr algn="justLow" rtl="1"/>
          <a:r>
            <a:rPr lang="ar-IQ" sz="1600" dirty="0" smtClean="0"/>
            <a:t>2- تصريف المياه المستنبطة: بالحالتين أذا تحقق  الضرر يستحق التعويض</a:t>
          </a:r>
          <a:endParaRPr lang="ar-IQ" sz="1600" dirty="0"/>
        </a:p>
      </dgm:t>
    </dgm:pt>
    <dgm:pt modelId="{EC39C725-47FC-4F56-9495-409E57CEE209}" type="parTrans" cxnId="{AE176E30-57FE-46B7-AE79-C316C74C1AE0}">
      <dgm:prSet/>
      <dgm:spPr/>
      <dgm:t>
        <a:bodyPr/>
        <a:lstStyle/>
        <a:p>
          <a:pPr rtl="1"/>
          <a:endParaRPr lang="ar-IQ"/>
        </a:p>
      </dgm:t>
    </dgm:pt>
    <dgm:pt modelId="{20FE0832-701E-486D-83F8-DF0BF25669BE}" type="sibTrans" cxnId="{AE176E30-57FE-46B7-AE79-C316C74C1AE0}">
      <dgm:prSet/>
      <dgm:spPr/>
      <dgm:t>
        <a:bodyPr/>
        <a:lstStyle/>
        <a:p>
          <a:pPr rtl="1"/>
          <a:endParaRPr lang="ar-IQ"/>
        </a:p>
      </dgm:t>
    </dgm:pt>
    <dgm:pt modelId="{5292802F-B145-4CDB-AF25-0C25BFBC1DC2}">
      <dgm:prSet phldrT="[نص]" custT="1"/>
      <dgm:spPr/>
      <dgm:t>
        <a:bodyPr/>
        <a:lstStyle/>
        <a:p>
          <a:pPr algn="justLow" rtl="1"/>
          <a:r>
            <a:rPr lang="ar-IQ" sz="1600" dirty="0" smtClean="0"/>
            <a:t>باستثناء البيوت والبساتين اللاحقة بالمساكن لا تعوض  </a:t>
          </a:r>
          <a:endParaRPr lang="ar-IQ" sz="1600" dirty="0"/>
        </a:p>
      </dgm:t>
    </dgm:pt>
    <dgm:pt modelId="{03C07B7A-A6FA-4F03-9CB2-F514E82337C7}" type="parTrans" cxnId="{073C5385-8CF2-4DA2-9D50-7A74656E1EAB}">
      <dgm:prSet/>
      <dgm:spPr/>
      <dgm:t>
        <a:bodyPr/>
        <a:lstStyle/>
        <a:p>
          <a:pPr rtl="1"/>
          <a:endParaRPr lang="ar-IQ"/>
        </a:p>
      </dgm:t>
    </dgm:pt>
    <dgm:pt modelId="{9157ADC6-3DEC-45CE-831C-168643897BFC}" type="sibTrans" cxnId="{073C5385-8CF2-4DA2-9D50-7A74656E1EAB}">
      <dgm:prSet/>
      <dgm:spPr/>
      <dgm:t>
        <a:bodyPr/>
        <a:lstStyle/>
        <a:p>
          <a:pPr rtl="1"/>
          <a:endParaRPr lang="ar-IQ"/>
        </a:p>
      </dgm:t>
    </dgm:pt>
    <dgm:pt modelId="{3F989C4E-F333-4348-BBE3-521F34F3E7D3}">
      <dgm:prSet phldrT="[نص]" custT="1"/>
      <dgm:spPr/>
      <dgm:t>
        <a:bodyPr/>
        <a:lstStyle/>
        <a:p>
          <a:pPr rtl="1"/>
          <a:r>
            <a:rPr lang="ar-IQ" sz="1800" dirty="0" smtClean="0"/>
            <a:t>ويفرق المشرع العراقي بين حالتين :</a:t>
          </a:r>
          <a:endParaRPr lang="ar-IQ" sz="1800" dirty="0"/>
        </a:p>
      </dgm:t>
    </dgm:pt>
    <dgm:pt modelId="{86E59FB3-F99A-40B9-8931-2355C8DB66FD}" type="parTrans" cxnId="{B63375AD-46F7-45A9-B13C-CD875FD66289}">
      <dgm:prSet/>
      <dgm:spPr/>
      <dgm:t>
        <a:bodyPr/>
        <a:lstStyle/>
        <a:p>
          <a:pPr rtl="1"/>
          <a:endParaRPr lang="ar-IQ"/>
        </a:p>
      </dgm:t>
    </dgm:pt>
    <dgm:pt modelId="{9D9E026F-ABCD-41CD-BC82-F38AEFD77C2F}" type="sibTrans" cxnId="{B63375AD-46F7-45A9-B13C-CD875FD66289}">
      <dgm:prSet/>
      <dgm:spPr/>
      <dgm:t>
        <a:bodyPr/>
        <a:lstStyle/>
        <a:p>
          <a:pPr rtl="1"/>
          <a:endParaRPr lang="ar-IQ"/>
        </a:p>
      </dgm:t>
    </dgm:pt>
    <dgm:pt modelId="{EAF4EDC4-B3B0-4211-84F9-C3FA858ACE27}">
      <dgm:prSet phldrT="[نص]" custT="1"/>
      <dgm:spPr/>
      <dgm:t>
        <a:bodyPr/>
        <a:lstStyle/>
        <a:p>
          <a:pPr rtl="1"/>
          <a:r>
            <a:rPr lang="ar-IQ" sz="1800" dirty="0" smtClean="0"/>
            <a:t>المساقي العامة : يجوز المطالبة بحق الشرب منها </a:t>
          </a:r>
          <a:endParaRPr lang="ar-IQ" sz="1800" dirty="0"/>
        </a:p>
      </dgm:t>
    </dgm:pt>
    <dgm:pt modelId="{2EC534A4-E732-49FA-8C21-1330D3626A39}" type="parTrans" cxnId="{6C51F388-F54B-40FB-BF06-214293A789BB}">
      <dgm:prSet/>
      <dgm:spPr/>
      <dgm:t>
        <a:bodyPr/>
        <a:lstStyle/>
        <a:p>
          <a:pPr rtl="1"/>
          <a:endParaRPr lang="ar-IQ"/>
        </a:p>
      </dgm:t>
    </dgm:pt>
    <dgm:pt modelId="{8539EAFD-EE52-42E1-BB11-3197CE931CFA}" type="sibTrans" cxnId="{6C51F388-F54B-40FB-BF06-214293A789BB}">
      <dgm:prSet/>
      <dgm:spPr/>
      <dgm:t>
        <a:bodyPr/>
        <a:lstStyle/>
        <a:p>
          <a:pPr rtl="1"/>
          <a:endParaRPr lang="ar-IQ"/>
        </a:p>
      </dgm:t>
    </dgm:pt>
    <dgm:pt modelId="{16E9F11C-F7D7-49FE-AB56-335CC28368E0}">
      <dgm:prSet phldrT="[نص]" custT="1"/>
      <dgm:spPr/>
      <dgm:t>
        <a:bodyPr/>
        <a:lstStyle/>
        <a:p>
          <a:pPr rtl="1"/>
          <a:endParaRPr lang="ar-IQ" sz="1800" dirty="0"/>
        </a:p>
      </dgm:t>
    </dgm:pt>
    <dgm:pt modelId="{0F0FA25A-8C76-4D30-BD52-927F200D2AB7}" type="parTrans" cxnId="{B81801D1-9612-4B53-8BF9-D53CCE49F8DF}">
      <dgm:prSet/>
      <dgm:spPr/>
      <dgm:t>
        <a:bodyPr/>
        <a:lstStyle/>
        <a:p>
          <a:pPr rtl="1"/>
          <a:endParaRPr lang="ar-IQ"/>
        </a:p>
      </dgm:t>
    </dgm:pt>
    <dgm:pt modelId="{BF86CF38-83D7-437B-AE4A-6F7DA2253AA3}" type="sibTrans" cxnId="{B81801D1-9612-4B53-8BF9-D53CCE49F8DF}">
      <dgm:prSet/>
      <dgm:spPr/>
      <dgm:t>
        <a:bodyPr/>
        <a:lstStyle/>
        <a:p>
          <a:pPr rtl="1"/>
          <a:endParaRPr lang="ar-IQ"/>
        </a:p>
      </dgm:t>
    </dgm:pt>
    <dgm:pt modelId="{B5482F86-EF7A-4C5C-9AF2-C5F5CCA59881}">
      <dgm:prSet phldrT="[نص]" custT="1"/>
      <dgm:spPr/>
      <dgm:t>
        <a:bodyPr/>
        <a:lstStyle/>
        <a:p>
          <a:pPr rtl="1"/>
          <a:endParaRPr lang="ar-IQ" sz="1800" dirty="0"/>
        </a:p>
      </dgm:t>
    </dgm:pt>
    <dgm:pt modelId="{1F4A2ED4-CEFC-42C1-ABC0-BA84D0139501}" type="parTrans" cxnId="{81879C13-DE6B-4201-8DDF-FB7980B48C0D}">
      <dgm:prSet/>
      <dgm:spPr/>
      <dgm:t>
        <a:bodyPr/>
        <a:lstStyle/>
        <a:p>
          <a:pPr rtl="1"/>
          <a:endParaRPr lang="ar-IQ"/>
        </a:p>
      </dgm:t>
    </dgm:pt>
    <dgm:pt modelId="{CBFEA4B5-BFC3-4A78-A76E-194FB3428652}" type="sibTrans" cxnId="{81879C13-DE6B-4201-8DDF-FB7980B48C0D}">
      <dgm:prSet/>
      <dgm:spPr/>
      <dgm:t>
        <a:bodyPr/>
        <a:lstStyle/>
        <a:p>
          <a:pPr rtl="1"/>
          <a:endParaRPr lang="ar-IQ"/>
        </a:p>
      </dgm:t>
    </dgm:pt>
    <dgm:pt modelId="{E923A581-53C0-4F77-AB4B-373312BDCF71}">
      <dgm:prSet phldrT="[نص]" custT="1"/>
      <dgm:spPr/>
      <dgm:t>
        <a:bodyPr/>
        <a:lstStyle/>
        <a:p>
          <a:pPr rtl="1"/>
          <a:endParaRPr lang="ar-IQ" sz="1800" dirty="0"/>
        </a:p>
      </dgm:t>
    </dgm:pt>
    <dgm:pt modelId="{B225C8AF-7793-455C-9CE9-EE1DB25D6259}" type="parTrans" cxnId="{1F2BAEC5-78C6-4084-8556-43787F59D019}">
      <dgm:prSet/>
      <dgm:spPr/>
      <dgm:t>
        <a:bodyPr/>
        <a:lstStyle/>
        <a:p>
          <a:pPr rtl="1"/>
          <a:endParaRPr lang="ar-IQ"/>
        </a:p>
      </dgm:t>
    </dgm:pt>
    <dgm:pt modelId="{6728FD0C-150C-4128-A43B-623509C8DB23}" type="sibTrans" cxnId="{1F2BAEC5-78C6-4084-8556-43787F59D019}">
      <dgm:prSet/>
      <dgm:spPr/>
      <dgm:t>
        <a:bodyPr/>
        <a:lstStyle/>
        <a:p>
          <a:pPr rtl="1"/>
          <a:endParaRPr lang="ar-IQ"/>
        </a:p>
      </dgm:t>
    </dgm:pt>
    <dgm:pt modelId="{1B34CAAA-2AD9-4902-B7F3-695E1A66E203}">
      <dgm:prSet phldrT="[نص]" custT="1"/>
      <dgm:spPr/>
      <dgm:t>
        <a:bodyPr/>
        <a:lstStyle/>
        <a:p>
          <a:pPr rtl="1"/>
          <a:endParaRPr lang="ar-IQ" sz="1800" dirty="0"/>
        </a:p>
      </dgm:t>
    </dgm:pt>
    <dgm:pt modelId="{0A2EB1AA-1D3D-4C98-8C6D-D91989D127E6}" type="parTrans" cxnId="{D0ED0628-9509-4FBB-88D8-459202804C77}">
      <dgm:prSet/>
      <dgm:spPr/>
      <dgm:t>
        <a:bodyPr/>
        <a:lstStyle/>
        <a:p>
          <a:pPr rtl="1"/>
          <a:endParaRPr lang="ar-IQ"/>
        </a:p>
      </dgm:t>
    </dgm:pt>
    <dgm:pt modelId="{57B0C0F2-15BE-4677-AB75-2E6A6298BE48}" type="sibTrans" cxnId="{D0ED0628-9509-4FBB-88D8-459202804C77}">
      <dgm:prSet/>
      <dgm:spPr/>
      <dgm:t>
        <a:bodyPr/>
        <a:lstStyle/>
        <a:p>
          <a:pPr rtl="1"/>
          <a:endParaRPr lang="ar-IQ"/>
        </a:p>
      </dgm:t>
    </dgm:pt>
    <dgm:pt modelId="{F428D231-817E-4281-AFCC-9A9B9085466B}">
      <dgm:prSet phldrT="[نص]" custT="1"/>
      <dgm:spPr/>
      <dgm:t>
        <a:bodyPr/>
        <a:lstStyle/>
        <a:p>
          <a:pPr rtl="1"/>
          <a:r>
            <a:rPr lang="ar-IQ" sz="1800" dirty="0" smtClean="0"/>
            <a:t>المساقي الخاصة : لا يجوز المطالبة بحق الشرب منها</a:t>
          </a:r>
          <a:endParaRPr lang="ar-IQ" sz="1800" dirty="0"/>
        </a:p>
      </dgm:t>
    </dgm:pt>
    <dgm:pt modelId="{266071B1-8F7A-4DD4-A9BD-35ACC9D63094}" type="parTrans" cxnId="{27FD36EB-CB06-4E0A-A3D9-D825BF4979FF}">
      <dgm:prSet/>
      <dgm:spPr/>
      <dgm:t>
        <a:bodyPr/>
        <a:lstStyle/>
        <a:p>
          <a:pPr rtl="1"/>
          <a:endParaRPr lang="ar-IQ"/>
        </a:p>
      </dgm:t>
    </dgm:pt>
    <dgm:pt modelId="{553B7DB0-0110-412A-8DE9-A74DCE62BC51}" type="sibTrans" cxnId="{27FD36EB-CB06-4E0A-A3D9-D825BF4979FF}">
      <dgm:prSet/>
      <dgm:spPr/>
      <dgm:t>
        <a:bodyPr/>
        <a:lstStyle/>
        <a:p>
          <a:pPr rtl="1"/>
          <a:endParaRPr lang="ar-IQ"/>
        </a:p>
      </dgm:t>
    </dgm:pt>
    <dgm:pt modelId="{DF3C644F-18D7-4053-A245-59D40074B791}">
      <dgm:prSet phldrT="[نص]" custT="1"/>
      <dgm:spPr/>
      <dgm:t>
        <a:bodyPr/>
        <a:lstStyle/>
        <a:p>
          <a:pPr rtl="1"/>
          <a:r>
            <a:rPr lang="ar-IQ" sz="1600" dirty="0" smtClean="0"/>
            <a:t>1- أن تكون الأرض بعيدة عن موارد المياه</a:t>
          </a:r>
          <a:endParaRPr lang="ar-IQ" sz="1600" dirty="0"/>
        </a:p>
      </dgm:t>
    </dgm:pt>
    <dgm:pt modelId="{818EC994-D97A-4BFE-82D0-D00F47D53488}" type="parTrans" cxnId="{EA0B7DED-5525-45D6-8BE7-45ACEEB51FAE}">
      <dgm:prSet/>
      <dgm:spPr/>
      <dgm:t>
        <a:bodyPr/>
        <a:lstStyle/>
        <a:p>
          <a:pPr rtl="1"/>
          <a:endParaRPr lang="ar-IQ"/>
        </a:p>
      </dgm:t>
    </dgm:pt>
    <dgm:pt modelId="{6624D675-5495-460C-81D6-3B591ED4ABD8}" type="sibTrans" cxnId="{EA0B7DED-5525-45D6-8BE7-45ACEEB51FAE}">
      <dgm:prSet/>
      <dgm:spPr/>
      <dgm:t>
        <a:bodyPr/>
        <a:lstStyle/>
        <a:p>
          <a:pPr rtl="1"/>
          <a:endParaRPr lang="ar-IQ"/>
        </a:p>
      </dgm:t>
    </dgm:pt>
    <dgm:pt modelId="{79CFF751-6874-4A4C-9B79-FAE9305A76F6}">
      <dgm:prSet phldrT="[نص]" custT="1"/>
      <dgm:spPr/>
      <dgm:t>
        <a:bodyPr/>
        <a:lstStyle/>
        <a:p>
          <a:pPr rtl="1"/>
          <a:r>
            <a:rPr lang="ar-IQ" sz="1600" dirty="0" smtClean="0"/>
            <a:t>2- أن لا يكون في الأرض ماء للزراعة</a:t>
          </a:r>
          <a:endParaRPr lang="ar-IQ" sz="1600" dirty="0"/>
        </a:p>
      </dgm:t>
    </dgm:pt>
    <dgm:pt modelId="{88C55FB5-04EB-4A48-BEBC-2D4DC0356885}" type="parTrans" cxnId="{E432420D-FE05-4FB1-8FC7-56E3A14B2C50}">
      <dgm:prSet/>
      <dgm:spPr/>
      <dgm:t>
        <a:bodyPr/>
        <a:lstStyle/>
        <a:p>
          <a:pPr rtl="1"/>
          <a:endParaRPr lang="ar-IQ"/>
        </a:p>
      </dgm:t>
    </dgm:pt>
    <dgm:pt modelId="{40BACCDB-9565-4AC8-BC25-7520AC0C99D6}" type="sibTrans" cxnId="{E432420D-FE05-4FB1-8FC7-56E3A14B2C50}">
      <dgm:prSet/>
      <dgm:spPr/>
      <dgm:t>
        <a:bodyPr/>
        <a:lstStyle/>
        <a:p>
          <a:pPr rtl="1"/>
          <a:endParaRPr lang="ar-IQ"/>
        </a:p>
      </dgm:t>
    </dgm:pt>
    <dgm:pt modelId="{1CBFC4D0-C91A-4AA8-9E12-200D5331DA27}">
      <dgm:prSet phldrT="[نص]" custT="1"/>
      <dgm:spPr/>
      <dgm:t>
        <a:bodyPr/>
        <a:lstStyle/>
        <a:p>
          <a:pPr rtl="1"/>
          <a:r>
            <a:rPr lang="ar-IQ" sz="1600" dirty="0" smtClean="0"/>
            <a:t>3-</a:t>
          </a:r>
          <a:r>
            <a:rPr lang="ar-IQ" sz="1600" dirty="0" err="1" smtClean="0"/>
            <a:t>ان</a:t>
          </a:r>
          <a:r>
            <a:rPr lang="ar-IQ" sz="1600" dirty="0" smtClean="0"/>
            <a:t> لا يضر صاحب الأرض المثقلة </a:t>
          </a:r>
          <a:r>
            <a:rPr lang="ar-IQ" sz="1600" dirty="0" err="1" smtClean="0"/>
            <a:t>به</a:t>
          </a:r>
          <a:endParaRPr lang="ar-IQ" sz="1600" dirty="0"/>
        </a:p>
      </dgm:t>
    </dgm:pt>
    <dgm:pt modelId="{03A421A1-6AE5-426C-BC00-998A5FDFEFB7}" type="parTrans" cxnId="{9E9C95B4-CFC4-44F3-8ADF-FD543054011A}">
      <dgm:prSet/>
      <dgm:spPr/>
      <dgm:t>
        <a:bodyPr/>
        <a:lstStyle/>
        <a:p>
          <a:pPr rtl="1"/>
          <a:endParaRPr lang="ar-IQ"/>
        </a:p>
      </dgm:t>
    </dgm:pt>
    <dgm:pt modelId="{5F4E74AA-95F1-42B1-A756-388AD19B866A}" type="sibTrans" cxnId="{9E9C95B4-CFC4-44F3-8ADF-FD543054011A}">
      <dgm:prSet/>
      <dgm:spPr/>
      <dgm:t>
        <a:bodyPr/>
        <a:lstStyle/>
        <a:p>
          <a:pPr rtl="1"/>
          <a:endParaRPr lang="ar-IQ"/>
        </a:p>
      </dgm:t>
    </dgm:pt>
    <dgm:pt modelId="{347F1050-B206-4E50-8A77-9F1CCD4FA408}">
      <dgm:prSet phldrT="[نص]" custT="1"/>
      <dgm:spPr/>
      <dgm:t>
        <a:bodyPr/>
        <a:lstStyle/>
        <a:p>
          <a:pPr rtl="1"/>
          <a:r>
            <a:rPr lang="ar-IQ" sz="1600" dirty="0" smtClean="0"/>
            <a:t>4- مقابل حق المجرى</a:t>
          </a:r>
          <a:endParaRPr lang="ar-IQ" sz="1600" dirty="0"/>
        </a:p>
      </dgm:t>
    </dgm:pt>
    <dgm:pt modelId="{0664B2CF-2020-4DEC-B120-3E31EC4BB314}" type="parTrans" cxnId="{E6DCEE40-7E02-40A3-8CAE-C3CE18EC2E00}">
      <dgm:prSet/>
      <dgm:spPr/>
      <dgm:t>
        <a:bodyPr/>
        <a:lstStyle/>
        <a:p>
          <a:pPr rtl="1"/>
          <a:endParaRPr lang="ar-IQ"/>
        </a:p>
      </dgm:t>
    </dgm:pt>
    <dgm:pt modelId="{6C977A00-17BA-49FF-A233-69EDA1D15AC6}" type="sibTrans" cxnId="{E6DCEE40-7E02-40A3-8CAE-C3CE18EC2E00}">
      <dgm:prSet/>
      <dgm:spPr/>
      <dgm:t>
        <a:bodyPr/>
        <a:lstStyle/>
        <a:p>
          <a:pPr rtl="1"/>
          <a:endParaRPr lang="ar-IQ"/>
        </a:p>
      </dgm:t>
    </dgm:pt>
    <dgm:pt modelId="{3E0B4803-78E3-4F59-B8C9-1D37AA1EFCD5}">
      <dgm:prSet phldrT="[نص]" custT="1"/>
      <dgm:spPr/>
      <dgm:t>
        <a:bodyPr/>
        <a:lstStyle/>
        <a:p>
          <a:pPr rtl="1"/>
          <a:r>
            <a:rPr lang="ar-IQ" sz="1600" dirty="0" smtClean="0"/>
            <a:t>1- </a:t>
          </a:r>
          <a:r>
            <a:rPr lang="ar-IQ" sz="1600" dirty="0" err="1" smtClean="0"/>
            <a:t>ان</a:t>
          </a:r>
          <a:r>
            <a:rPr lang="ar-IQ" sz="1600" dirty="0" smtClean="0"/>
            <a:t> تكون </a:t>
          </a:r>
          <a:r>
            <a:rPr lang="ar-IQ" sz="1600" dirty="0" err="1" smtClean="0"/>
            <a:t>الارض</a:t>
          </a:r>
          <a:r>
            <a:rPr lang="ar-IQ" sz="1600" dirty="0" smtClean="0"/>
            <a:t> محبوسة كليا أو جزئيا</a:t>
          </a:r>
          <a:endParaRPr lang="ar-IQ" sz="1600" dirty="0"/>
        </a:p>
      </dgm:t>
    </dgm:pt>
    <dgm:pt modelId="{1C58E5EA-79AB-4B3A-A0CD-EF384512ECA5}" type="parTrans" cxnId="{84FD6F2F-737C-403E-8E08-B5660A418F67}">
      <dgm:prSet/>
      <dgm:spPr/>
      <dgm:t>
        <a:bodyPr/>
        <a:lstStyle/>
        <a:p>
          <a:pPr rtl="1"/>
          <a:endParaRPr lang="ar-IQ"/>
        </a:p>
      </dgm:t>
    </dgm:pt>
    <dgm:pt modelId="{172AE701-8380-4F3A-B5F6-CDA3049523A2}" type="sibTrans" cxnId="{84FD6F2F-737C-403E-8E08-B5660A418F67}">
      <dgm:prSet/>
      <dgm:spPr/>
      <dgm:t>
        <a:bodyPr/>
        <a:lstStyle/>
        <a:p>
          <a:pPr rtl="1"/>
          <a:endParaRPr lang="ar-IQ"/>
        </a:p>
      </dgm:t>
    </dgm:pt>
    <dgm:pt modelId="{DBD59978-A2D4-43B5-9B63-A08A5C439E8C}">
      <dgm:prSet phldrT="[نص]" custT="1"/>
      <dgm:spPr/>
      <dgm:t>
        <a:bodyPr/>
        <a:lstStyle/>
        <a:p>
          <a:pPr rtl="1"/>
          <a:r>
            <a:rPr lang="ar-IQ" sz="1600" dirty="0" smtClean="0"/>
            <a:t>2- </a:t>
          </a:r>
          <a:r>
            <a:rPr lang="ar-IQ" sz="1600" dirty="0" err="1" smtClean="0"/>
            <a:t>ان</a:t>
          </a:r>
          <a:r>
            <a:rPr lang="ar-IQ" sz="1600" dirty="0" smtClean="0"/>
            <a:t> لا يكون الانحباس ناشئا عن فعل المالك</a:t>
          </a:r>
          <a:endParaRPr lang="ar-IQ" sz="1600" dirty="0"/>
        </a:p>
      </dgm:t>
    </dgm:pt>
    <dgm:pt modelId="{20B187D4-1F30-400B-9972-F69F7863995C}" type="parTrans" cxnId="{715C5393-39EA-42E8-9B0F-8803B61DB106}">
      <dgm:prSet/>
      <dgm:spPr/>
      <dgm:t>
        <a:bodyPr/>
        <a:lstStyle/>
        <a:p>
          <a:pPr rtl="1"/>
          <a:endParaRPr lang="ar-IQ"/>
        </a:p>
      </dgm:t>
    </dgm:pt>
    <dgm:pt modelId="{7DF4CF0C-B8FF-4CCD-B6BD-1B168B046E7E}" type="sibTrans" cxnId="{715C5393-39EA-42E8-9B0F-8803B61DB106}">
      <dgm:prSet/>
      <dgm:spPr/>
      <dgm:t>
        <a:bodyPr/>
        <a:lstStyle/>
        <a:p>
          <a:pPr rtl="1"/>
          <a:endParaRPr lang="ar-IQ"/>
        </a:p>
      </dgm:t>
    </dgm:pt>
    <dgm:pt modelId="{1739402C-BFBC-48C5-BDA7-54EE743EFBB5}">
      <dgm:prSet phldrT="[نص]" custT="1"/>
      <dgm:spPr/>
      <dgm:t>
        <a:bodyPr/>
        <a:lstStyle/>
        <a:p>
          <a:pPr rtl="1"/>
          <a:r>
            <a:rPr lang="ar-IQ" sz="1600" dirty="0" smtClean="0"/>
            <a:t>3- مقابل المرور</a:t>
          </a:r>
          <a:endParaRPr lang="ar-IQ" sz="1600" dirty="0"/>
        </a:p>
      </dgm:t>
    </dgm:pt>
    <dgm:pt modelId="{D87FB2E3-956D-498A-B9FE-FBA896AD8459}" type="parTrans" cxnId="{95CD8ED6-AC32-47A6-A0DC-31E5116F7E7A}">
      <dgm:prSet/>
      <dgm:spPr/>
      <dgm:t>
        <a:bodyPr/>
        <a:lstStyle/>
        <a:p>
          <a:pPr rtl="1"/>
          <a:endParaRPr lang="ar-IQ"/>
        </a:p>
      </dgm:t>
    </dgm:pt>
    <dgm:pt modelId="{B969906E-BF20-4B74-88A2-AACB4A5105F7}" type="sibTrans" cxnId="{95CD8ED6-AC32-47A6-A0DC-31E5116F7E7A}">
      <dgm:prSet/>
      <dgm:spPr/>
      <dgm:t>
        <a:bodyPr/>
        <a:lstStyle/>
        <a:p>
          <a:pPr rtl="1"/>
          <a:endParaRPr lang="ar-IQ"/>
        </a:p>
      </dgm:t>
    </dgm:pt>
    <dgm:pt modelId="{CFBF9763-2D88-4861-B70F-C9DBD4ACA41B}" type="pres">
      <dgm:prSet presAssocID="{0304D47A-84A7-492E-997D-CCA48EFB9716}" presName="cycleMatrixDiagram" presStyleCnt="0">
        <dgm:presLayoutVars>
          <dgm:chMax val="1"/>
          <dgm:dir/>
          <dgm:animLvl val="lvl"/>
          <dgm:resizeHandles val="exact"/>
        </dgm:presLayoutVars>
      </dgm:prSet>
      <dgm:spPr/>
    </dgm:pt>
    <dgm:pt modelId="{14A64288-2D37-432C-A296-BE3AD9D09157}" type="pres">
      <dgm:prSet presAssocID="{0304D47A-84A7-492E-997D-CCA48EFB9716}" presName="children" presStyleCnt="0"/>
      <dgm:spPr/>
    </dgm:pt>
    <dgm:pt modelId="{A3BDD669-619B-4502-A9A7-53E32998A1B0}" type="pres">
      <dgm:prSet presAssocID="{0304D47A-84A7-492E-997D-CCA48EFB9716}" presName="child1group" presStyleCnt="0"/>
      <dgm:spPr/>
    </dgm:pt>
    <dgm:pt modelId="{322AE9F5-58F0-4D05-B753-AD7B51CE5158}" type="pres">
      <dgm:prSet presAssocID="{0304D47A-84A7-492E-997D-CCA48EFB9716}" presName="child1" presStyleLbl="bgAcc1" presStyleIdx="0" presStyleCnt="4" custScaleX="185536" custScaleY="139416" custLinFactNeighborX="-6539" custLinFactNeighborY="15837"/>
      <dgm:spPr/>
      <dgm:t>
        <a:bodyPr/>
        <a:lstStyle/>
        <a:p>
          <a:pPr rtl="1"/>
          <a:endParaRPr lang="ar-IQ"/>
        </a:p>
      </dgm:t>
    </dgm:pt>
    <dgm:pt modelId="{13449A9A-75FC-41AE-B37F-42DE0FC94C71}" type="pres">
      <dgm:prSet presAssocID="{0304D47A-84A7-492E-997D-CCA48EFB9716}" presName="child1Text" presStyleLbl="bgAcc1" presStyleIdx="0" presStyleCnt="4">
        <dgm:presLayoutVars>
          <dgm:bulletEnabled val="1"/>
        </dgm:presLayoutVars>
      </dgm:prSet>
      <dgm:spPr/>
      <dgm:t>
        <a:bodyPr/>
        <a:lstStyle/>
        <a:p>
          <a:pPr rtl="1"/>
          <a:endParaRPr lang="ar-IQ"/>
        </a:p>
      </dgm:t>
    </dgm:pt>
    <dgm:pt modelId="{986447FE-D8CA-471C-83E8-2C23735D31FF}" type="pres">
      <dgm:prSet presAssocID="{0304D47A-84A7-492E-997D-CCA48EFB9716}" presName="child2group" presStyleCnt="0"/>
      <dgm:spPr/>
    </dgm:pt>
    <dgm:pt modelId="{D40BB9AF-1708-461F-B425-E97E1CF66F10}" type="pres">
      <dgm:prSet presAssocID="{0304D47A-84A7-492E-997D-CCA48EFB9716}" presName="child2" presStyleLbl="bgAcc1" presStyleIdx="1" presStyleCnt="4" custScaleX="189096" custScaleY="136350" custLinFactNeighborX="29311" custLinFactNeighborY="16650"/>
      <dgm:spPr/>
      <dgm:t>
        <a:bodyPr/>
        <a:lstStyle/>
        <a:p>
          <a:pPr rtl="1"/>
          <a:endParaRPr lang="ar-IQ"/>
        </a:p>
      </dgm:t>
    </dgm:pt>
    <dgm:pt modelId="{ABA42834-8A5E-4740-9EA4-9E8E7ACA1B36}" type="pres">
      <dgm:prSet presAssocID="{0304D47A-84A7-492E-997D-CCA48EFB9716}" presName="child2Text" presStyleLbl="bgAcc1" presStyleIdx="1" presStyleCnt="4">
        <dgm:presLayoutVars>
          <dgm:bulletEnabled val="1"/>
        </dgm:presLayoutVars>
      </dgm:prSet>
      <dgm:spPr/>
      <dgm:t>
        <a:bodyPr/>
        <a:lstStyle/>
        <a:p>
          <a:pPr rtl="1"/>
          <a:endParaRPr lang="ar-IQ"/>
        </a:p>
      </dgm:t>
    </dgm:pt>
    <dgm:pt modelId="{7523885A-54C9-4989-A4D3-2BDD5348D6BE}" type="pres">
      <dgm:prSet presAssocID="{0304D47A-84A7-492E-997D-CCA48EFB9716}" presName="child3group" presStyleCnt="0"/>
      <dgm:spPr/>
    </dgm:pt>
    <dgm:pt modelId="{30257A28-128E-40D7-83CD-01A804477108}" type="pres">
      <dgm:prSet presAssocID="{0304D47A-84A7-492E-997D-CCA48EFB9716}" presName="child3" presStyleLbl="bgAcc1" presStyleIdx="2" presStyleCnt="4" custScaleX="186005" custScaleY="159551" custLinFactNeighborX="24493" custLinFactNeighborY="-35309"/>
      <dgm:spPr/>
    </dgm:pt>
    <dgm:pt modelId="{725E37CF-9A07-4102-BCE9-5403231BDACF}" type="pres">
      <dgm:prSet presAssocID="{0304D47A-84A7-492E-997D-CCA48EFB9716}" presName="child3Text" presStyleLbl="bgAcc1" presStyleIdx="2" presStyleCnt="4">
        <dgm:presLayoutVars>
          <dgm:bulletEnabled val="1"/>
        </dgm:presLayoutVars>
      </dgm:prSet>
      <dgm:spPr/>
    </dgm:pt>
    <dgm:pt modelId="{7E1DBD8B-D973-4DAE-9513-9982E230F0BA}" type="pres">
      <dgm:prSet presAssocID="{0304D47A-84A7-492E-997D-CCA48EFB9716}" presName="child4group" presStyleCnt="0"/>
      <dgm:spPr/>
    </dgm:pt>
    <dgm:pt modelId="{0E2E2B1E-7785-49AE-BA4A-81D9DB0A7A31}" type="pres">
      <dgm:prSet presAssocID="{0304D47A-84A7-492E-997D-CCA48EFB9716}" presName="child4" presStyleLbl="bgAcc1" presStyleIdx="3" presStyleCnt="4" custScaleX="172915" custScaleY="172731" custLinFactNeighborX="-6915" custLinFactNeighborY="-37317"/>
      <dgm:spPr/>
      <dgm:t>
        <a:bodyPr/>
        <a:lstStyle/>
        <a:p>
          <a:pPr rtl="1"/>
          <a:endParaRPr lang="ar-IQ"/>
        </a:p>
      </dgm:t>
    </dgm:pt>
    <dgm:pt modelId="{83F71600-3C74-4A16-8CBE-7BB051FC1E49}" type="pres">
      <dgm:prSet presAssocID="{0304D47A-84A7-492E-997D-CCA48EFB9716}" presName="child4Text" presStyleLbl="bgAcc1" presStyleIdx="3" presStyleCnt="4">
        <dgm:presLayoutVars>
          <dgm:bulletEnabled val="1"/>
        </dgm:presLayoutVars>
      </dgm:prSet>
      <dgm:spPr/>
      <dgm:t>
        <a:bodyPr/>
        <a:lstStyle/>
        <a:p>
          <a:pPr rtl="1"/>
          <a:endParaRPr lang="ar-IQ"/>
        </a:p>
      </dgm:t>
    </dgm:pt>
    <dgm:pt modelId="{D91F85AA-AF07-40CF-B1CB-05A9BB6EB28F}" type="pres">
      <dgm:prSet presAssocID="{0304D47A-84A7-492E-997D-CCA48EFB9716}" presName="childPlaceholder" presStyleCnt="0"/>
      <dgm:spPr/>
    </dgm:pt>
    <dgm:pt modelId="{AA8A2162-797B-481E-BF02-0C68A6E32AEE}" type="pres">
      <dgm:prSet presAssocID="{0304D47A-84A7-492E-997D-CCA48EFB9716}" presName="circle" presStyleCnt="0"/>
      <dgm:spPr/>
    </dgm:pt>
    <dgm:pt modelId="{FE9194C9-F9AA-40B1-B782-BB61A122EE1E}" type="pres">
      <dgm:prSet presAssocID="{0304D47A-84A7-492E-997D-CCA48EFB9716}" presName="quadrant1" presStyleLbl="node1" presStyleIdx="0" presStyleCnt="4" custScaleX="57726" custScaleY="79726" custLinFactNeighborX="8507" custLinFactNeighborY="-9898">
        <dgm:presLayoutVars>
          <dgm:chMax val="1"/>
          <dgm:bulletEnabled val="1"/>
        </dgm:presLayoutVars>
      </dgm:prSet>
      <dgm:spPr/>
      <dgm:t>
        <a:bodyPr/>
        <a:lstStyle/>
        <a:p>
          <a:pPr rtl="1"/>
          <a:endParaRPr lang="ar-IQ"/>
        </a:p>
      </dgm:t>
    </dgm:pt>
    <dgm:pt modelId="{B973DB60-CEDE-4928-828F-1AB2EA006473}" type="pres">
      <dgm:prSet presAssocID="{0304D47A-84A7-492E-997D-CCA48EFB9716}" presName="quadrant2" presStyleLbl="node1" presStyleIdx="1" presStyleCnt="4" custScaleX="60436" custScaleY="79726" custLinFactNeighborX="-30541" custLinFactNeighborY="-9898">
        <dgm:presLayoutVars>
          <dgm:chMax val="1"/>
          <dgm:bulletEnabled val="1"/>
        </dgm:presLayoutVars>
      </dgm:prSet>
      <dgm:spPr/>
    </dgm:pt>
    <dgm:pt modelId="{7F8C5CBB-574B-4A99-AE34-C6261EB32217}" type="pres">
      <dgm:prSet presAssocID="{0304D47A-84A7-492E-997D-CCA48EFB9716}" presName="quadrant3" presStyleLbl="node1" presStyleIdx="2" presStyleCnt="4" custScaleX="57063" custScaleY="82492" custLinFactNeighborX="-28454" custLinFactNeighborY="-21879">
        <dgm:presLayoutVars>
          <dgm:chMax val="1"/>
          <dgm:bulletEnabled val="1"/>
        </dgm:presLayoutVars>
      </dgm:prSet>
      <dgm:spPr/>
    </dgm:pt>
    <dgm:pt modelId="{E92A1010-E476-4258-9847-2CBC5871B50F}" type="pres">
      <dgm:prSet presAssocID="{0304D47A-84A7-492E-997D-CCA48EFB9716}" presName="quadrant4" presStyleLbl="node1" presStyleIdx="3" presStyleCnt="4" custScaleX="59856" custScaleY="75733" custLinFactNeighborX="9572" custLinFactNeighborY="-21879">
        <dgm:presLayoutVars>
          <dgm:chMax val="1"/>
          <dgm:bulletEnabled val="1"/>
        </dgm:presLayoutVars>
      </dgm:prSet>
      <dgm:spPr/>
    </dgm:pt>
    <dgm:pt modelId="{AFBA3F70-034B-4F9D-83F8-7DA96B87898A}" type="pres">
      <dgm:prSet presAssocID="{0304D47A-84A7-492E-997D-CCA48EFB9716}" presName="quadrantPlaceholder" presStyleCnt="0"/>
      <dgm:spPr/>
    </dgm:pt>
    <dgm:pt modelId="{57E3A656-812E-48F6-9037-BC67A3E190C8}" type="pres">
      <dgm:prSet presAssocID="{0304D47A-84A7-492E-997D-CCA48EFB9716}" presName="center1" presStyleLbl="fgShp" presStyleIdx="0" presStyleCnt="2" custLinFactNeighborX="-24001" custLinFactNeighborY="-23814"/>
      <dgm:spPr/>
    </dgm:pt>
    <dgm:pt modelId="{9EA2C3CB-9C72-4209-98D5-684144C03756}" type="pres">
      <dgm:prSet presAssocID="{0304D47A-84A7-492E-997D-CCA48EFB9716}" presName="center2" presStyleLbl="fgShp" presStyleIdx="1" presStyleCnt="2" custLinFactNeighborX="-24000" custLinFactNeighborY="-28235"/>
      <dgm:spPr/>
    </dgm:pt>
  </dgm:ptLst>
  <dgm:cxnLst>
    <dgm:cxn modelId="{6679E1E1-84D3-4A34-B75F-9DA20D2E3D26}" type="presOf" srcId="{B5482F86-EF7A-4C5C-9AF2-C5F5CCA59881}" destId="{725E37CF-9A07-4102-BCE9-5403231BDACF}" srcOrd="1" destOrd="6" presId="urn:microsoft.com/office/officeart/2005/8/layout/cycle4"/>
    <dgm:cxn modelId="{BC323160-7985-42F9-B9FD-0745CF5458F4}" srcId="{FBD7E467-D990-4F29-AF1D-6BB9E4418A28}" destId="{01D5C912-FEFB-4991-B0CC-77FCA727C078}" srcOrd="2" destOrd="0" parTransId="{0BFDEDA5-A170-4723-B678-9CAC12E2EF03}" sibTransId="{AE5D3105-FF9A-4538-9B9C-032FC7E2E598}"/>
    <dgm:cxn modelId="{F4B7A323-0124-45D1-9C61-53A88765443A}" srcId="{0304D47A-84A7-492E-997D-CCA48EFB9716}" destId="{FBD7E467-D990-4F29-AF1D-6BB9E4418A28}" srcOrd="1" destOrd="0" parTransId="{ABA31501-D429-4E9A-B398-F573CCDE148D}" sibTransId="{74396499-B881-4553-839F-5CBEC5CC79B5}"/>
    <dgm:cxn modelId="{95CD8ED6-AC32-47A6-A0DC-31E5116F7E7A}" srcId="{9A0AB256-A3DD-4DAE-989A-326D0BA0ED1B}" destId="{1739402C-BFBC-48C5-BDA7-54EE743EFBB5}" srcOrd="3" destOrd="0" parTransId="{D87FB2E3-956D-498A-B9FE-FBA896AD8459}" sibTransId="{B969906E-BF20-4B74-88A2-AACB4A5105F7}"/>
    <dgm:cxn modelId="{1314A3FF-C7BD-4921-914A-B55D3E3DDB28}" type="presOf" srcId="{9B939972-8365-4654-BA1E-DFCCD3490055}" destId="{D40BB9AF-1708-461F-B425-E97E1CF66F10}" srcOrd="0" destOrd="3" presId="urn:microsoft.com/office/officeart/2005/8/layout/cycle4"/>
    <dgm:cxn modelId="{9BCB9819-0D7E-4E04-9629-EA8FFF6EB415}" type="presOf" srcId="{DE78A194-B3E1-4F60-9935-76439603C4B1}" destId="{83F71600-3C74-4A16-8CBE-7BB051FC1E49}" srcOrd="1" destOrd="0" presId="urn:microsoft.com/office/officeart/2005/8/layout/cycle4"/>
    <dgm:cxn modelId="{7219E83C-14FF-44A6-8B2E-AEB22B4BFCCE}" type="presOf" srcId="{DE78A194-B3E1-4F60-9935-76439603C4B1}" destId="{0E2E2B1E-7785-49AE-BA4A-81D9DB0A7A31}" srcOrd="0" destOrd="0" presId="urn:microsoft.com/office/officeart/2005/8/layout/cycle4"/>
    <dgm:cxn modelId="{0979B6BE-618D-4A7B-AB13-8B1442E5AD1F}" type="presOf" srcId="{F428D231-817E-4281-AFCC-9A9B9085466B}" destId="{725E37CF-9A07-4102-BCE9-5403231BDACF}" srcOrd="1" destOrd="3" presId="urn:microsoft.com/office/officeart/2005/8/layout/cycle4"/>
    <dgm:cxn modelId="{D1C3A6D3-CB24-4EE9-8573-128DD9916470}" type="presOf" srcId="{01D5C912-FEFB-4991-B0CC-77FCA727C078}" destId="{ABA42834-8A5E-4740-9EA4-9E8E7ACA1B36}" srcOrd="1" destOrd="2" presId="urn:microsoft.com/office/officeart/2005/8/layout/cycle4"/>
    <dgm:cxn modelId="{45C48A0E-206E-4465-A9E4-13F3A1AFB0C6}" type="presOf" srcId="{5292802F-B145-4CDB-AF25-0C25BFBC1DC2}" destId="{D40BB9AF-1708-461F-B425-E97E1CF66F10}" srcOrd="0" destOrd="4" presId="urn:microsoft.com/office/officeart/2005/8/layout/cycle4"/>
    <dgm:cxn modelId="{62EC1CAA-E680-4AB3-A799-1370E4B0EE54}" type="presOf" srcId="{3F989C4E-F333-4348-BBE3-521F34F3E7D3}" destId="{725E37CF-9A07-4102-BCE9-5403231BDACF}" srcOrd="1" destOrd="1" presId="urn:microsoft.com/office/officeart/2005/8/layout/cycle4"/>
    <dgm:cxn modelId="{83CC8554-9837-492B-BA66-E1096674E873}" type="presOf" srcId="{E923A581-53C0-4F77-AB4B-373312BDCF71}" destId="{725E37CF-9A07-4102-BCE9-5403231BDACF}" srcOrd="1" destOrd="4" presId="urn:microsoft.com/office/officeart/2005/8/layout/cycle4"/>
    <dgm:cxn modelId="{6C51F388-F54B-40FB-BF06-214293A789BB}" srcId="{90A57A67-6491-48A8-8525-ADBDCD801845}" destId="{EAF4EDC4-B3B0-4211-84F9-C3FA858ACE27}" srcOrd="2" destOrd="0" parTransId="{2EC534A4-E732-49FA-8C21-1330D3626A39}" sibTransId="{8539EAFD-EE52-42E1-BB11-3197CE931CFA}"/>
    <dgm:cxn modelId="{9E9C95B4-CFC4-44F3-8ADF-FD543054011A}" srcId="{46D1CF38-2C0A-41D9-A3EA-ADD2F59E0874}" destId="{1CBFC4D0-C91A-4AA8-9E12-200D5331DA27}" srcOrd="3" destOrd="0" parTransId="{03A421A1-6AE5-426C-BC00-998A5FDFEFB7}" sibTransId="{5F4E74AA-95F1-42B1-A756-388AD19B866A}"/>
    <dgm:cxn modelId="{66678EFA-3EE3-43F8-8E22-D45CDEE1CE66}" type="presOf" srcId="{DF3C644F-18D7-4053-A245-59D40074B791}" destId="{13449A9A-75FC-41AE-B37F-42DE0FC94C71}" srcOrd="1" destOrd="1" presId="urn:microsoft.com/office/officeart/2005/8/layout/cycle4"/>
    <dgm:cxn modelId="{5BA2C381-E0D7-471C-B16E-983D48964BE7}" type="presOf" srcId="{0304D47A-84A7-492E-997D-CCA48EFB9716}" destId="{CFBF9763-2D88-4861-B70F-C9DBD4ACA41B}" srcOrd="0" destOrd="0" presId="urn:microsoft.com/office/officeart/2005/8/layout/cycle4"/>
    <dgm:cxn modelId="{9A31D5CA-23E7-4783-9CAB-E9C6F5FAE87B}" type="presOf" srcId="{6A575C41-AE38-46CF-B9A1-5EC7A0F2F1A5}" destId="{725E37CF-9A07-4102-BCE9-5403231BDACF}" srcOrd="1" destOrd="0" presId="urn:microsoft.com/office/officeart/2005/8/layout/cycle4"/>
    <dgm:cxn modelId="{E6772E9F-F101-43A9-B3B5-214A50BB3BF7}" type="presOf" srcId="{C79A165F-0911-48A9-B81D-14F3AF4F57A6}" destId="{ABA42834-8A5E-4740-9EA4-9E8E7ACA1B36}" srcOrd="1" destOrd="0" presId="urn:microsoft.com/office/officeart/2005/8/layout/cycle4"/>
    <dgm:cxn modelId="{2F7234B5-9580-4335-9355-2B311D629AA3}" type="presOf" srcId="{16E9F11C-F7D7-49FE-AB56-335CC28368E0}" destId="{30257A28-128E-40D7-83CD-01A804477108}" srcOrd="0" destOrd="7" presId="urn:microsoft.com/office/officeart/2005/8/layout/cycle4"/>
    <dgm:cxn modelId="{E432420D-FE05-4FB1-8FC7-56E3A14B2C50}" srcId="{46D1CF38-2C0A-41D9-A3EA-ADD2F59E0874}" destId="{79CFF751-6874-4A4C-9B79-FAE9305A76F6}" srcOrd="2" destOrd="0" parTransId="{88C55FB5-04EB-4A48-BEBC-2D4DC0356885}" sibTransId="{40BACCDB-9565-4AC8-BC25-7520AC0C99D6}"/>
    <dgm:cxn modelId="{02278F4D-D656-4BD8-8D4E-CAF4CBA9CF6E}" type="presOf" srcId="{C79A165F-0911-48A9-B81D-14F3AF4F57A6}" destId="{D40BB9AF-1708-461F-B425-E97E1CF66F10}" srcOrd="0" destOrd="0" presId="urn:microsoft.com/office/officeart/2005/8/layout/cycle4"/>
    <dgm:cxn modelId="{073C5385-8CF2-4DA2-9D50-7A74656E1EAB}" srcId="{FBD7E467-D990-4F29-AF1D-6BB9E4418A28}" destId="{5292802F-B145-4CDB-AF25-0C25BFBC1DC2}" srcOrd="4" destOrd="0" parTransId="{03C07B7A-A6FA-4F03-9CB2-F514E82337C7}" sibTransId="{9157ADC6-3DEC-45CE-831C-168643897BFC}"/>
    <dgm:cxn modelId="{1314FB4E-399B-4F72-960D-5992BA031643}" type="presOf" srcId="{1739402C-BFBC-48C5-BDA7-54EE743EFBB5}" destId="{0E2E2B1E-7785-49AE-BA4A-81D9DB0A7A31}" srcOrd="0" destOrd="3" presId="urn:microsoft.com/office/officeart/2005/8/layout/cycle4"/>
    <dgm:cxn modelId="{EA0B7DED-5525-45D6-8BE7-45ACEEB51FAE}" srcId="{46D1CF38-2C0A-41D9-A3EA-ADD2F59E0874}" destId="{DF3C644F-18D7-4053-A245-59D40074B791}" srcOrd="1" destOrd="0" parTransId="{818EC994-D97A-4BFE-82D0-D00F47D53488}" sibTransId="{6624D675-5495-460C-81D6-3B591ED4ABD8}"/>
    <dgm:cxn modelId="{AB10EB20-CAD8-4081-9C88-85E7F48E3E20}" type="presOf" srcId="{9A0AB256-A3DD-4DAE-989A-326D0BA0ED1B}" destId="{E92A1010-E476-4258-9847-2CBC5871B50F}" srcOrd="0" destOrd="0" presId="urn:microsoft.com/office/officeart/2005/8/layout/cycle4"/>
    <dgm:cxn modelId="{42B6E1E1-366E-412C-A867-6254423ED952}" type="presOf" srcId="{01D5C912-FEFB-4991-B0CC-77FCA727C078}" destId="{D40BB9AF-1708-461F-B425-E97E1CF66F10}" srcOrd="0" destOrd="2" presId="urn:microsoft.com/office/officeart/2005/8/layout/cycle4"/>
    <dgm:cxn modelId="{D0ED0628-9509-4FBB-88D8-459202804C77}" srcId="{90A57A67-6491-48A8-8525-ADBDCD801845}" destId="{1B34CAAA-2AD9-4902-B7F3-695E1A66E203}" srcOrd="5" destOrd="0" parTransId="{0A2EB1AA-1D3D-4C98-8C6D-D91989D127E6}" sibTransId="{57B0C0F2-15BE-4677-AB75-2E6A6298BE48}"/>
    <dgm:cxn modelId="{5D5148AF-1E66-4FF1-B11B-CBE6EDCDD9FF}" type="presOf" srcId="{FBD7E467-D990-4F29-AF1D-6BB9E4418A28}" destId="{B973DB60-CEDE-4928-828F-1AB2EA006473}" srcOrd="0" destOrd="0" presId="urn:microsoft.com/office/officeart/2005/8/layout/cycle4"/>
    <dgm:cxn modelId="{3E96A3FD-1139-43AF-8BE4-796B0D94524B}" type="presOf" srcId="{347F1050-B206-4E50-8A77-9F1CCD4FA408}" destId="{13449A9A-75FC-41AE-B37F-42DE0FC94C71}" srcOrd="1" destOrd="4" presId="urn:microsoft.com/office/officeart/2005/8/layout/cycle4"/>
    <dgm:cxn modelId="{9FE82BF6-AF68-45AA-A920-C24A4F9D71B6}" type="presOf" srcId="{DBD59978-A2D4-43B5-9B63-A08A5C439E8C}" destId="{83F71600-3C74-4A16-8CBE-7BB051FC1E49}" srcOrd="1" destOrd="2" presId="urn:microsoft.com/office/officeart/2005/8/layout/cycle4"/>
    <dgm:cxn modelId="{1FCFED54-4627-42DA-9E74-8A5D1824F290}" type="presOf" srcId="{3E0B4803-78E3-4F59-B8C9-1D37AA1EFCD5}" destId="{83F71600-3C74-4A16-8CBE-7BB051FC1E49}" srcOrd="1" destOrd="1" presId="urn:microsoft.com/office/officeart/2005/8/layout/cycle4"/>
    <dgm:cxn modelId="{D23878D3-4F9A-4DAE-B812-71D20317B64F}" type="presOf" srcId="{9ECFA3EF-79B1-4C15-A36C-AE879696D837}" destId="{D40BB9AF-1708-461F-B425-E97E1CF66F10}" srcOrd="0" destOrd="1" presId="urn:microsoft.com/office/officeart/2005/8/layout/cycle4"/>
    <dgm:cxn modelId="{C62254D6-EE21-4709-B4A9-8DD847945A89}" srcId="{FBD7E467-D990-4F29-AF1D-6BB9E4418A28}" destId="{9ECFA3EF-79B1-4C15-A36C-AE879696D837}" srcOrd="1" destOrd="0" parTransId="{D8FA80E7-5644-4147-8EC2-F6EB62B54828}" sibTransId="{F2C70F26-4035-48F0-B086-9550217D02B2}"/>
    <dgm:cxn modelId="{D0C4DB1F-E2FD-41EF-99B4-6AD1673CDC9A}" type="presOf" srcId="{1739402C-BFBC-48C5-BDA7-54EE743EFBB5}" destId="{83F71600-3C74-4A16-8CBE-7BB051FC1E49}" srcOrd="1" destOrd="3" presId="urn:microsoft.com/office/officeart/2005/8/layout/cycle4"/>
    <dgm:cxn modelId="{955110C7-FF1B-437C-9284-4AF7AA7C10B5}" type="presOf" srcId="{9B939972-8365-4654-BA1E-DFCCD3490055}" destId="{ABA42834-8A5E-4740-9EA4-9E8E7ACA1B36}" srcOrd="1" destOrd="3" presId="urn:microsoft.com/office/officeart/2005/8/layout/cycle4"/>
    <dgm:cxn modelId="{75953014-F846-4648-AC1C-EE1830FC05BB}" type="presOf" srcId="{DBD59978-A2D4-43B5-9B63-A08A5C439E8C}" destId="{0E2E2B1E-7785-49AE-BA4A-81D9DB0A7A31}" srcOrd="0" destOrd="2" presId="urn:microsoft.com/office/officeart/2005/8/layout/cycle4"/>
    <dgm:cxn modelId="{89751F77-75D6-4C37-B39F-2C55FCA9CC6F}" type="presOf" srcId="{3E0B4803-78E3-4F59-B8C9-1D37AA1EFCD5}" destId="{0E2E2B1E-7785-49AE-BA4A-81D9DB0A7A31}" srcOrd="0" destOrd="1" presId="urn:microsoft.com/office/officeart/2005/8/layout/cycle4"/>
    <dgm:cxn modelId="{4B4A014E-97C1-4CCA-B50E-1F60291C9884}" type="presOf" srcId="{5292802F-B145-4CDB-AF25-0C25BFBC1DC2}" destId="{ABA42834-8A5E-4740-9EA4-9E8E7ACA1B36}" srcOrd="1" destOrd="4" presId="urn:microsoft.com/office/officeart/2005/8/layout/cycle4"/>
    <dgm:cxn modelId="{F4CC505C-4467-46E4-8FE8-6A2570656224}" type="presOf" srcId="{46D1CF38-2C0A-41D9-A3EA-ADD2F59E0874}" destId="{FE9194C9-F9AA-40B1-B782-BB61A122EE1E}" srcOrd="0" destOrd="0" presId="urn:microsoft.com/office/officeart/2005/8/layout/cycle4"/>
    <dgm:cxn modelId="{E13D6E2C-12B4-4EE4-8AD9-C9BC52150EE0}" type="presOf" srcId="{90A57A67-6491-48A8-8525-ADBDCD801845}" destId="{7F8C5CBB-574B-4A99-AE34-C6261EB32217}" srcOrd="0" destOrd="0" presId="urn:microsoft.com/office/officeart/2005/8/layout/cycle4"/>
    <dgm:cxn modelId="{D18CC882-EF61-49CA-8C61-A81CC378B50C}" srcId="{0304D47A-84A7-492E-997D-CCA48EFB9716}" destId="{90A57A67-6491-48A8-8525-ADBDCD801845}" srcOrd="2" destOrd="0" parTransId="{1DF3F78C-836D-48E1-B052-1CED367E036C}" sibTransId="{9BD62925-289D-475C-91EF-67630AD35210}"/>
    <dgm:cxn modelId="{FA2715C6-33A8-4E15-8006-07A9FD5B63AD}" type="presOf" srcId="{347F1050-B206-4E50-8A77-9F1CCD4FA408}" destId="{322AE9F5-58F0-4D05-B753-AD7B51CE5158}" srcOrd="0" destOrd="4" presId="urn:microsoft.com/office/officeart/2005/8/layout/cycle4"/>
    <dgm:cxn modelId="{3D0FF7F3-8187-4A99-91DE-170E2BF19E46}" type="presOf" srcId="{EAF4EDC4-B3B0-4211-84F9-C3FA858ACE27}" destId="{30257A28-128E-40D7-83CD-01A804477108}" srcOrd="0" destOrd="2" presId="urn:microsoft.com/office/officeart/2005/8/layout/cycle4"/>
    <dgm:cxn modelId="{F3F46821-BB98-4072-BEEC-4BD8C6374291}" type="presOf" srcId="{6A575C41-AE38-46CF-B9A1-5EC7A0F2F1A5}" destId="{30257A28-128E-40D7-83CD-01A804477108}" srcOrd="0" destOrd="0" presId="urn:microsoft.com/office/officeart/2005/8/layout/cycle4"/>
    <dgm:cxn modelId="{27FD36EB-CB06-4E0A-A3D9-D825BF4979FF}" srcId="{90A57A67-6491-48A8-8525-ADBDCD801845}" destId="{F428D231-817E-4281-AFCC-9A9B9085466B}" srcOrd="3" destOrd="0" parTransId="{266071B1-8F7A-4DD4-A9BD-35ACC9D63094}" sibTransId="{553B7DB0-0110-412A-8DE9-A74DCE62BC51}"/>
    <dgm:cxn modelId="{1D685A2A-1F95-4AEF-8257-AFC4AAFA44C1}" type="presOf" srcId="{3F989C4E-F333-4348-BBE3-521F34F3E7D3}" destId="{30257A28-128E-40D7-83CD-01A804477108}" srcOrd="0" destOrd="1" presId="urn:microsoft.com/office/officeart/2005/8/layout/cycle4"/>
    <dgm:cxn modelId="{715C5393-39EA-42E8-9B0F-8803B61DB106}" srcId="{9A0AB256-A3DD-4DAE-989A-326D0BA0ED1B}" destId="{DBD59978-A2D4-43B5-9B63-A08A5C439E8C}" srcOrd="2" destOrd="0" parTransId="{20B187D4-1F30-400B-9972-F69F7863995C}" sibTransId="{7DF4CF0C-B8FF-4CCD-B6BD-1B168B046E7E}"/>
    <dgm:cxn modelId="{6C0F3ECC-6545-4BD1-A950-281129C5B488}" type="presOf" srcId="{B5482F86-EF7A-4C5C-9AF2-C5F5CCA59881}" destId="{30257A28-128E-40D7-83CD-01A804477108}" srcOrd="0" destOrd="6" presId="urn:microsoft.com/office/officeart/2005/8/layout/cycle4"/>
    <dgm:cxn modelId="{4E57F1D1-975B-47AA-A02B-BB6FF30497CA}" type="presOf" srcId="{E923A581-53C0-4F77-AB4B-373312BDCF71}" destId="{30257A28-128E-40D7-83CD-01A804477108}" srcOrd="0" destOrd="4" presId="urn:microsoft.com/office/officeart/2005/8/layout/cycle4"/>
    <dgm:cxn modelId="{81879C13-DE6B-4201-8DDF-FB7980B48C0D}" srcId="{90A57A67-6491-48A8-8525-ADBDCD801845}" destId="{B5482F86-EF7A-4C5C-9AF2-C5F5CCA59881}" srcOrd="6" destOrd="0" parTransId="{1F4A2ED4-CEFC-42C1-ABC0-BA84D0139501}" sibTransId="{CBFEA4B5-BFC3-4A78-A76E-194FB3428652}"/>
    <dgm:cxn modelId="{B81801D1-9612-4B53-8BF9-D53CCE49F8DF}" srcId="{90A57A67-6491-48A8-8525-ADBDCD801845}" destId="{16E9F11C-F7D7-49FE-AB56-335CC28368E0}" srcOrd="7" destOrd="0" parTransId="{0F0FA25A-8C76-4D30-BD52-927F200D2AB7}" sibTransId="{BF86CF38-83D7-437B-AE4A-6F7DA2253AA3}"/>
    <dgm:cxn modelId="{0C94A231-9CDA-4C44-9529-7C315CFDD567}" type="presOf" srcId="{1B34CAAA-2AD9-4902-B7F3-695E1A66E203}" destId="{30257A28-128E-40D7-83CD-01A804477108}" srcOrd="0" destOrd="5" presId="urn:microsoft.com/office/officeart/2005/8/layout/cycle4"/>
    <dgm:cxn modelId="{E149996F-BC74-4528-AAE8-7C93C427439C}" type="presOf" srcId="{16E9F11C-F7D7-49FE-AB56-335CC28368E0}" destId="{725E37CF-9A07-4102-BCE9-5403231BDACF}" srcOrd="1" destOrd="7" presId="urn:microsoft.com/office/officeart/2005/8/layout/cycle4"/>
    <dgm:cxn modelId="{702ACE2A-68C1-4DCD-97DB-79B010326051}" srcId="{90A57A67-6491-48A8-8525-ADBDCD801845}" destId="{6A575C41-AE38-46CF-B9A1-5EC7A0F2F1A5}" srcOrd="0" destOrd="0" parTransId="{272FD294-AE48-4A82-B845-FDE9FEC7D5EA}" sibTransId="{08FF0A2C-E23C-4A10-B2D1-2769FADEEE5D}"/>
    <dgm:cxn modelId="{2E888160-6CFD-4E72-A962-E0B04DA76EEC}" type="presOf" srcId="{4F76E966-86C4-49F1-A25A-4CD256B3810C}" destId="{322AE9F5-58F0-4D05-B753-AD7B51CE5158}" srcOrd="0" destOrd="0" presId="urn:microsoft.com/office/officeart/2005/8/layout/cycle4"/>
    <dgm:cxn modelId="{CE945C8A-9507-449E-93B5-7D94F52AB571}" srcId="{0304D47A-84A7-492E-997D-CCA48EFB9716}" destId="{9A0AB256-A3DD-4DAE-989A-326D0BA0ED1B}" srcOrd="3" destOrd="0" parTransId="{B528659D-A058-4E5F-A02E-C9A8AFFF2F30}" sibTransId="{A717D0F1-FC92-4A50-AB9F-FB13F37D86E4}"/>
    <dgm:cxn modelId="{B63375AD-46F7-45A9-B13C-CD875FD66289}" srcId="{90A57A67-6491-48A8-8525-ADBDCD801845}" destId="{3F989C4E-F333-4348-BBE3-521F34F3E7D3}" srcOrd="1" destOrd="0" parTransId="{86E59FB3-F99A-40B9-8931-2355C8DB66FD}" sibTransId="{9D9E026F-ABCD-41CD-BC82-F38AEFD77C2F}"/>
    <dgm:cxn modelId="{5ECC95AC-2F03-4B5C-8B2D-18947A5FFA8A}" type="presOf" srcId="{DF3C644F-18D7-4053-A245-59D40074B791}" destId="{322AE9F5-58F0-4D05-B753-AD7B51CE5158}" srcOrd="0" destOrd="1" presId="urn:microsoft.com/office/officeart/2005/8/layout/cycle4"/>
    <dgm:cxn modelId="{D15EB744-0AD3-47C5-BE44-928DBAB2F103}" type="presOf" srcId="{1CBFC4D0-C91A-4AA8-9E12-200D5331DA27}" destId="{322AE9F5-58F0-4D05-B753-AD7B51CE5158}" srcOrd="0" destOrd="3" presId="urn:microsoft.com/office/officeart/2005/8/layout/cycle4"/>
    <dgm:cxn modelId="{565B3ED2-9486-4C2B-BC51-795542E74ABA}" type="presOf" srcId="{EAF4EDC4-B3B0-4211-84F9-C3FA858ACE27}" destId="{725E37CF-9A07-4102-BCE9-5403231BDACF}" srcOrd="1" destOrd="2" presId="urn:microsoft.com/office/officeart/2005/8/layout/cycle4"/>
    <dgm:cxn modelId="{F1F85CA0-6A17-45EF-81BD-794C54FCCEFF}" type="presOf" srcId="{9ECFA3EF-79B1-4C15-A36C-AE879696D837}" destId="{ABA42834-8A5E-4740-9EA4-9E8E7ACA1B36}" srcOrd="1" destOrd="1" presId="urn:microsoft.com/office/officeart/2005/8/layout/cycle4"/>
    <dgm:cxn modelId="{84FD6F2F-737C-403E-8E08-B5660A418F67}" srcId="{9A0AB256-A3DD-4DAE-989A-326D0BA0ED1B}" destId="{3E0B4803-78E3-4F59-B8C9-1D37AA1EFCD5}" srcOrd="1" destOrd="0" parTransId="{1C58E5EA-79AB-4B3A-A0CD-EF384512ECA5}" sibTransId="{172AE701-8380-4F3A-B5F6-CDA3049523A2}"/>
    <dgm:cxn modelId="{24C1D3D2-8FB9-42C4-927C-BF6D1D2CBBC1}" type="presOf" srcId="{1B34CAAA-2AD9-4902-B7F3-695E1A66E203}" destId="{725E37CF-9A07-4102-BCE9-5403231BDACF}" srcOrd="1" destOrd="5" presId="urn:microsoft.com/office/officeart/2005/8/layout/cycle4"/>
    <dgm:cxn modelId="{1284379B-EC25-4E32-976B-55CC1CC24A5E}" type="presOf" srcId="{79CFF751-6874-4A4C-9B79-FAE9305A76F6}" destId="{13449A9A-75FC-41AE-B37F-42DE0FC94C71}" srcOrd="1" destOrd="2" presId="urn:microsoft.com/office/officeart/2005/8/layout/cycle4"/>
    <dgm:cxn modelId="{0FBA1FFC-6D94-47A9-A9DF-444A46C470DA}" type="presOf" srcId="{1CBFC4D0-C91A-4AA8-9E12-200D5331DA27}" destId="{13449A9A-75FC-41AE-B37F-42DE0FC94C71}" srcOrd="1" destOrd="3" presId="urn:microsoft.com/office/officeart/2005/8/layout/cycle4"/>
    <dgm:cxn modelId="{FB53926C-88ED-42ED-8797-7498E8407263}" srcId="{46D1CF38-2C0A-41D9-A3EA-ADD2F59E0874}" destId="{4F76E966-86C4-49F1-A25A-4CD256B3810C}" srcOrd="0" destOrd="0" parTransId="{BE5D4BAC-D4F8-4F03-BC5B-F38DFFC84884}" sibTransId="{2540D8BC-A6D4-44FE-8965-79774E9A8C32}"/>
    <dgm:cxn modelId="{2BFEBD28-5A40-485F-ABE7-AC49AD344956}" srcId="{9A0AB256-A3DD-4DAE-989A-326D0BA0ED1B}" destId="{DE78A194-B3E1-4F60-9935-76439603C4B1}" srcOrd="0" destOrd="0" parTransId="{E65EEFF5-3944-451E-88FB-968552E58BC9}" sibTransId="{5DA03C2D-2E82-4C56-B7A9-0BB857EBC8AC}"/>
    <dgm:cxn modelId="{3940D06E-5C41-456D-A162-23CF26DB7EFB}" type="presOf" srcId="{B47D6D1F-8578-4F07-8AE0-D5CF7AAEF0EA}" destId="{ABA42834-8A5E-4740-9EA4-9E8E7ACA1B36}" srcOrd="1" destOrd="5" presId="urn:microsoft.com/office/officeart/2005/8/layout/cycle4"/>
    <dgm:cxn modelId="{38C616BB-3748-488E-92B6-2C152B24EA6C}" type="presOf" srcId="{79CFF751-6874-4A4C-9B79-FAE9305A76F6}" destId="{322AE9F5-58F0-4D05-B753-AD7B51CE5158}" srcOrd="0" destOrd="2" presId="urn:microsoft.com/office/officeart/2005/8/layout/cycle4"/>
    <dgm:cxn modelId="{FFEAC9C4-1A77-49B9-9F7C-C9E40587C647}" type="presOf" srcId="{B47D6D1F-8578-4F07-8AE0-D5CF7AAEF0EA}" destId="{D40BB9AF-1708-461F-B425-E97E1CF66F10}" srcOrd="0" destOrd="5" presId="urn:microsoft.com/office/officeart/2005/8/layout/cycle4"/>
    <dgm:cxn modelId="{14D14629-9036-42F2-A265-F3826CE318BA}" type="presOf" srcId="{4F76E966-86C4-49F1-A25A-4CD256B3810C}" destId="{13449A9A-75FC-41AE-B37F-42DE0FC94C71}" srcOrd="1" destOrd="0" presId="urn:microsoft.com/office/officeart/2005/8/layout/cycle4"/>
    <dgm:cxn modelId="{AE176E30-57FE-46B7-AE79-C316C74C1AE0}" srcId="{FBD7E467-D990-4F29-AF1D-6BB9E4418A28}" destId="{9B939972-8365-4654-BA1E-DFCCD3490055}" srcOrd="3" destOrd="0" parTransId="{EC39C725-47FC-4F56-9495-409E57CEE209}" sibTransId="{20FE0832-701E-486D-83F8-DF0BF25669BE}"/>
    <dgm:cxn modelId="{E6DCEE40-7E02-40A3-8CAE-C3CE18EC2E00}" srcId="{46D1CF38-2C0A-41D9-A3EA-ADD2F59E0874}" destId="{347F1050-B206-4E50-8A77-9F1CCD4FA408}" srcOrd="4" destOrd="0" parTransId="{0664B2CF-2020-4DEC-B120-3E31EC4BB314}" sibTransId="{6C977A00-17BA-49FF-A233-69EDA1D15AC6}"/>
    <dgm:cxn modelId="{D9A5CA93-20B3-4922-902C-12B54A6900B0}" srcId="{FBD7E467-D990-4F29-AF1D-6BB9E4418A28}" destId="{B47D6D1F-8578-4F07-8AE0-D5CF7AAEF0EA}" srcOrd="5" destOrd="0" parTransId="{41F24360-9C65-4469-B071-4CF71F866FBC}" sibTransId="{DC376B0C-D9FC-4D22-B113-EEE399A57415}"/>
    <dgm:cxn modelId="{1F2BAEC5-78C6-4084-8556-43787F59D019}" srcId="{90A57A67-6491-48A8-8525-ADBDCD801845}" destId="{E923A581-53C0-4F77-AB4B-373312BDCF71}" srcOrd="4" destOrd="0" parTransId="{B225C8AF-7793-455C-9CE9-EE1DB25D6259}" sibTransId="{6728FD0C-150C-4128-A43B-623509C8DB23}"/>
    <dgm:cxn modelId="{E654BD8A-BEF6-4D92-B34B-CA2D599868B1}" type="presOf" srcId="{F428D231-817E-4281-AFCC-9A9B9085466B}" destId="{30257A28-128E-40D7-83CD-01A804477108}" srcOrd="0" destOrd="3" presId="urn:microsoft.com/office/officeart/2005/8/layout/cycle4"/>
    <dgm:cxn modelId="{79CA97E5-218B-4979-AF9B-5A2B25BD78D1}" srcId="{FBD7E467-D990-4F29-AF1D-6BB9E4418A28}" destId="{C79A165F-0911-48A9-B81D-14F3AF4F57A6}" srcOrd="0" destOrd="0" parTransId="{5548364A-D8DD-498E-A7CF-F296232600F9}" sibTransId="{BDF6E41F-1D31-427E-8820-FFDCD2F07927}"/>
    <dgm:cxn modelId="{C8DBA4A1-EEAB-4929-807D-FD833C0B71D6}" srcId="{0304D47A-84A7-492E-997D-CCA48EFB9716}" destId="{46D1CF38-2C0A-41D9-A3EA-ADD2F59E0874}" srcOrd="0" destOrd="0" parTransId="{3AFB317C-60C1-440D-80E4-D945360E0D34}" sibTransId="{3AA9A32F-6676-476B-BD01-0F1CC7F02B13}"/>
    <dgm:cxn modelId="{C3CC94B8-7DF7-4877-891B-491F5449B286}" type="presParOf" srcId="{CFBF9763-2D88-4861-B70F-C9DBD4ACA41B}" destId="{14A64288-2D37-432C-A296-BE3AD9D09157}" srcOrd="0" destOrd="0" presId="urn:microsoft.com/office/officeart/2005/8/layout/cycle4"/>
    <dgm:cxn modelId="{D5160C37-6991-49D2-A49C-9A4C053C2863}" type="presParOf" srcId="{14A64288-2D37-432C-A296-BE3AD9D09157}" destId="{A3BDD669-619B-4502-A9A7-53E32998A1B0}" srcOrd="0" destOrd="0" presId="urn:microsoft.com/office/officeart/2005/8/layout/cycle4"/>
    <dgm:cxn modelId="{89064794-9C1D-4284-A794-E4E8AA4D5599}" type="presParOf" srcId="{A3BDD669-619B-4502-A9A7-53E32998A1B0}" destId="{322AE9F5-58F0-4D05-B753-AD7B51CE5158}" srcOrd="0" destOrd="0" presId="urn:microsoft.com/office/officeart/2005/8/layout/cycle4"/>
    <dgm:cxn modelId="{0EBEB26A-8E2A-4222-A973-4ABA8AA34B5E}" type="presParOf" srcId="{A3BDD669-619B-4502-A9A7-53E32998A1B0}" destId="{13449A9A-75FC-41AE-B37F-42DE0FC94C71}" srcOrd="1" destOrd="0" presId="urn:microsoft.com/office/officeart/2005/8/layout/cycle4"/>
    <dgm:cxn modelId="{4A8FB244-ECFE-401D-9DB5-8B0BA6C62025}" type="presParOf" srcId="{14A64288-2D37-432C-A296-BE3AD9D09157}" destId="{986447FE-D8CA-471C-83E8-2C23735D31FF}" srcOrd="1" destOrd="0" presId="urn:microsoft.com/office/officeart/2005/8/layout/cycle4"/>
    <dgm:cxn modelId="{8129BA56-38A0-4527-9262-00239FF9F994}" type="presParOf" srcId="{986447FE-D8CA-471C-83E8-2C23735D31FF}" destId="{D40BB9AF-1708-461F-B425-E97E1CF66F10}" srcOrd="0" destOrd="0" presId="urn:microsoft.com/office/officeart/2005/8/layout/cycle4"/>
    <dgm:cxn modelId="{9CF01D3A-8B40-42FD-B315-E3DAFF03BC8B}" type="presParOf" srcId="{986447FE-D8CA-471C-83E8-2C23735D31FF}" destId="{ABA42834-8A5E-4740-9EA4-9E8E7ACA1B36}" srcOrd="1" destOrd="0" presId="urn:microsoft.com/office/officeart/2005/8/layout/cycle4"/>
    <dgm:cxn modelId="{11AD1DF9-CF68-4534-A766-5835D5CBCA38}" type="presParOf" srcId="{14A64288-2D37-432C-A296-BE3AD9D09157}" destId="{7523885A-54C9-4989-A4D3-2BDD5348D6BE}" srcOrd="2" destOrd="0" presId="urn:microsoft.com/office/officeart/2005/8/layout/cycle4"/>
    <dgm:cxn modelId="{63706173-F70A-4134-8674-EC1D69609BF8}" type="presParOf" srcId="{7523885A-54C9-4989-A4D3-2BDD5348D6BE}" destId="{30257A28-128E-40D7-83CD-01A804477108}" srcOrd="0" destOrd="0" presId="urn:microsoft.com/office/officeart/2005/8/layout/cycle4"/>
    <dgm:cxn modelId="{3025A333-5F25-4CE8-89CD-A98AFBC81359}" type="presParOf" srcId="{7523885A-54C9-4989-A4D3-2BDD5348D6BE}" destId="{725E37CF-9A07-4102-BCE9-5403231BDACF}" srcOrd="1" destOrd="0" presId="urn:microsoft.com/office/officeart/2005/8/layout/cycle4"/>
    <dgm:cxn modelId="{F4D34893-ED02-4CEB-B16C-E1D5BB1900F7}" type="presParOf" srcId="{14A64288-2D37-432C-A296-BE3AD9D09157}" destId="{7E1DBD8B-D973-4DAE-9513-9982E230F0BA}" srcOrd="3" destOrd="0" presId="urn:microsoft.com/office/officeart/2005/8/layout/cycle4"/>
    <dgm:cxn modelId="{54922D10-CC44-4657-8D4C-AEE60A5EBC62}" type="presParOf" srcId="{7E1DBD8B-D973-4DAE-9513-9982E230F0BA}" destId="{0E2E2B1E-7785-49AE-BA4A-81D9DB0A7A31}" srcOrd="0" destOrd="0" presId="urn:microsoft.com/office/officeart/2005/8/layout/cycle4"/>
    <dgm:cxn modelId="{7F00362D-02EE-4680-884B-43273B7FFD5B}" type="presParOf" srcId="{7E1DBD8B-D973-4DAE-9513-9982E230F0BA}" destId="{83F71600-3C74-4A16-8CBE-7BB051FC1E49}" srcOrd="1" destOrd="0" presId="urn:microsoft.com/office/officeart/2005/8/layout/cycle4"/>
    <dgm:cxn modelId="{BD371F89-9457-4231-BC77-9159D7B46B61}" type="presParOf" srcId="{14A64288-2D37-432C-A296-BE3AD9D09157}" destId="{D91F85AA-AF07-40CF-B1CB-05A9BB6EB28F}" srcOrd="4" destOrd="0" presId="urn:microsoft.com/office/officeart/2005/8/layout/cycle4"/>
    <dgm:cxn modelId="{38802339-4B78-440A-842C-4FD7C4256AC0}" type="presParOf" srcId="{CFBF9763-2D88-4861-B70F-C9DBD4ACA41B}" destId="{AA8A2162-797B-481E-BF02-0C68A6E32AEE}" srcOrd="1" destOrd="0" presId="urn:microsoft.com/office/officeart/2005/8/layout/cycle4"/>
    <dgm:cxn modelId="{6020F98B-CBD2-4443-B03B-15BE4CDCC0C0}" type="presParOf" srcId="{AA8A2162-797B-481E-BF02-0C68A6E32AEE}" destId="{FE9194C9-F9AA-40B1-B782-BB61A122EE1E}" srcOrd="0" destOrd="0" presId="urn:microsoft.com/office/officeart/2005/8/layout/cycle4"/>
    <dgm:cxn modelId="{56ECEA95-663A-44FB-B670-E6566CAB4E29}" type="presParOf" srcId="{AA8A2162-797B-481E-BF02-0C68A6E32AEE}" destId="{B973DB60-CEDE-4928-828F-1AB2EA006473}" srcOrd="1" destOrd="0" presId="urn:microsoft.com/office/officeart/2005/8/layout/cycle4"/>
    <dgm:cxn modelId="{08C18559-E152-4357-9864-29021DA10328}" type="presParOf" srcId="{AA8A2162-797B-481E-BF02-0C68A6E32AEE}" destId="{7F8C5CBB-574B-4A99-AE34-C6261EB32217}" srcOrd="2" destOrd="0" presId="urn:microsoft.com/office/officeart/2005/8/layout/cycle4"/>
    <dgm:cxn modelId="{EEEAD0B6-8158-410C-A39C-249FB136E8E5}" type="presParOf" srcId="{AA8A2162-797B-481E-BF02-0C68A6E32AEE}" destId="{E92A1010-E476-4258-9847-2CBC5871B50F}" srcOrd="3" destOrd="0" presId="urn:microsoft.com/office/officeart/2005/8/layout/cycle4"/>
    <dgm:cxn modelId="{3EB02B88-B054-4030-96F6-A5F88C4E438E}" type="presParOf" srcId="{AA8A2162-797B-481E-BF02-0C68A6E32AEE}" destId="{AFBA3F70-034B-4F9D-83F8-7DA96B87898A}" srcOrd="4" destOrd="0" presId="urn:microsoft.com/office/officeart/2005/8/layout/cycle4"/>
    <dgm:cxn modelId="{760FC318-F8A2-4793-B6F3-B9C14907C204}" type="presParOf" srcId="{CFBF9763-2D88-4861-B70F-C9DBD4ACA41B}" destId="{57E3A656-812E-48F6-9037-BC67A3E190C8}" srcOrd="2" destOrd="0" presId="urn:microsoft.com/office/officeart/2005/8/layout/cycle4"/>
    <dgm:cxn modelId="{337C8D1E-0D1B-4FFE-8D33-EB1419C4FF2D}" type="presParOf" srcId="{CFBF9763-2D88-4861-B70F-C9DBD4ACA41B}" destId="{9EA2C3CB-9C72-4209-98D5-684144C03756}" srcOrd="3" destOrd="0" presId="urn:microsoft.com/office/officeart/2005/8/layout/cycle4"/>
  </dgm:cxnLst>
  <dgm:bg/>
  <dgm:whole/>
</dgm:dataModel>
</file>

<file path=ppt/diagrams/data4.xml><?xml version="1.0" encoding="utf-8"?>
<dgm:dataModel xmlns:dgm="http://schemas.openxmlformats.org/drawingml/2006/diagram" xmlns:a="http://schemas.openxmlformats.org/drawingml/2006/main">
  <dgm:ptLst>
    <dgm:pt modelId="{6961C363-5858-4597-A303-8AF657ED110F}" type="doc">
      <dgm:prSet loTypeId="urn:microsoft.com/office/officeart/2005/8/layout/chevron2" loCatId="list" qsTypeId="urn:microsoft.com/office/officeart/2005/8/quickstyle/simple1" qsCatId="simple" csTypeId="urn:microsoft.com/office/officeart/2005/8/colors/accent1_2" csCatId="accent1" phldr="1"/>
      <dgm:spPr/>
      <dgm:t>
        <a:bodyPr/>
        <a:lstStyle/>
        <a:p>
          <a:pPr rtl="1"/>
          <a:endParaRPr lang="ar-IQ"/>
        </a:p>
      </dgm:t>
    </dgm:pt>
    <dgm:pt modelId="{5D09473C-2C70-40E0-A2FA-9D6974AC4B18}">
      <dgm:prSet phldrT="[نص]"/>
      <dgm:spPr>
        <a:solidFill>
          <a:schemeClr val="bg2">
            <a:lumMod val="75000"/>
          </a:schemeClr>
        </a:solidFill>
      </dgm:spPr>
      <dgm:t>
        <a:bodyPr/>
        <a:lstStyle/>
        <a:p>
          <a:pPr rtl="1"/>
          <a:r>
            <a:rPr lang="ar-IQ" dirty="0" smtClean="0"/>
            <a:t>تعريفه</a:t>
          </a:r>
          <a:endParaRPr lang="ar-IQ" dirty="0"/>
        </a:p>
      </dgm:t>
    </dgm:pt>
    <dgm:pt modelId="{0F10895A-12AE-4E42-99B2-8E5094D0C9DA}" type="parTrans" cxnId="{08CBA46E-852C-431B-A1DA-1440B91DC053}">
      <dgm:prSet/>
      <dgm:spPr/>
      <dgm:t>
        <a:bodyPr/>
        <a:lstStyle/>
        <a:p>
          <a:pPr rtl="1"/>
          <a:endParaRPr lang="ar-IQ"/>
        </a:p>
      </dgm:t>
    </dgm:pt>
    <dgm:pt modelId="{0932806F-88FC-4923-ADCA-3BA8D799FC7A}" type="sibTrans" cxnId="{08CBA46E-852C-431B-A1DA-1440B91DC053}">
      <dgm:prSet/>
      <dgm:spPr/>
      <dgm:t>
        <a:bodyPr/>
        <a:lstStyle/>
        <a:p>
          <a:pPr rtl="1"/>
          <a:endParaRPr lang="ar-IQ"/>
        </a:p>
      </dgm:t>
    </dgm:pt>
    <dgm:pt modelId="{2BE0928B-84F1-4BAA-A767-3FECBCF737F4}">
      <dgm:prSet phldrT="[نص]"/>
      <dgm:spPr/>
      <dgm:t>
        <a:bodyPr/>
        <a:lstStyle/>
        <a:p>
          <a:pPr rtl="1"/>
          <a:r>
            <a:rPr lang="ar-IQ" dirty="0" smtClean="0"/>
            <a:t>هو قيد إرادي يضعه المتصرف يمنع بموجبه المتصرف إليه من التصرف بالشيء محل التصرف لمدة معقولة</a:t>
          </a:r>
          <a:endParaRPr lang="ar-IQ" dirty="0"/>
        </a:p>
      </dgm:t>
    </dgm:pt>
    <dgm:pt modelId="{6A81DB17-1522-45D8-A52A-9562D6A58E08}" type="parTrans" cxnId="{BAAEA8BE-AE92-4639-B7DF-17031B718C21}">
      <dgm:prSet/>
      <dgm:spPr/>
      <dgm:t>
        <a:bodyPr/>
        <a:lstStyle/>
        <a:p>
          <a:pPr rtl="1"/>
          <a:endParaRPr lang="ar-IQ"/>
        </a:p>
      </dgm:t>
    </dgm:pt>
    <dgm:pt modelId="{3AD7D044-1F6B-4B45-BC67-1E8F103955D4}" type="sibTrans" cxnId="{BAAEA8BE-AE92-4639-B7DF-17031B718C21}">
      <dgm:prSet/>
      <dgm:spPr/>
      <dgm:t>
        <a:bodyPr/>
        <a:lstStyle/>
        <a:p>
          <a:pPr rtl="1"/>
          <a:endParaRPr lang="ar-IQ"/>
        </a:p>
      </dgm:t>
    </dgm:pt>
    <dgm:pt modelId="{793D2FEF-B3AE-40EB-8B61-9340138E7790}">
      <dgm:prSet phldrT="[نص]" phldr="1"/>
      <dgm:spPr/>
      <dgm:t>
        <a:bodyPr/>
        <a:lstStyle/>
        <a:p>
          <a:pPr rtl="1"/>
          <a:endParaRPr lang="ar-IQ"/>
        </a:p>
      </dgm:t>
    </dgm:pt>
    <dgm:pt modelId="{9C7552A5-94CC-48A9-912F-3D74831CCA0F}" type="parTrans" cxnId="{E71F5AAE-29DE-417B-A92C-C7AB15AE12F4}">
      <dgm:prSet/>
      <dgm:spPr/>
      <dgm:t>
        <a:bodyPr/>
        <a:lstStyle/>
        <a:p>
          <a:pPr rtl="1"/>
          <a:endParaRPr lang="ar-IQ"/>
        </a:p>
      </dgm:t>
    </dgm:pt>
    <dgm:pt modelId="{3678F5BB-B239-407B-8FE1-F5C71DBCF004}" type="sibTrans" cxnId="{E71F5AAE-29DE-417B-A92C-C7AB15AE12F4}">
      <dgm:prSet/>
      <dgm:spPr/>
      <dgm:t>
        <a:bodyPr/>
        <a:lstStyle/>
        <a:p>
          <a:pPr rtl="1"/>
          <a:endParaRPr lang="ar-IQ"/>
        </a:p>
      </dgm:t>
    </dgm:pt>
    <dgm:pt modelId="{3567B2B7-8DBB-4BE4-B920-6130007602F2}">
      <dgm:prSet phldrT="[نص]"/>
      <dgm:spPr>
        <a:solidFill>
          <a:schemeClr val="bg2">
            <a:lumMod val="75000"/>
          </a:schemeClr>
        </a:solidFill>
      </dgm:spPr>
      <dgm:t>
        <a:bodyPr/>
        <a:lstStyle/>
        <a:p>
          <a:pPr rtl="1"/>
          <a:r>
            <a:rPr lang="ar-IQ" dirty="0" smtClean="0"/>
            <a:t>شروطه</a:t>
          </a:r>
          <a:endParaRPr lang="ar-IQ" dirty="0"/>
        </a:p>
      </dgm:t>
    </dgm:pt>
    <dgm:pt modelId="{ABBD36CA-085F-4B38-A214-6EDD80E23476}" type="parTrans" cxnId="{1596EA12-27A2-4832-B30F-93B4E3105770}">
      <dgm:prSet/>
      <dgm:spPr/>
      <dgm:t>
        <a:bodyPr/>
        <a:lstStyle/>
        <a:p>
          <a:pPr rtl="1"/>
          <a:endParaRPr lang="ar-IQ"/>
        </a:p>
      </dgm:t>
    </dgm:pt>
    <dgm:pt modelId="{E05AC859-C6BC-4D5F-BFB7-BEC146769F77}" type="sibTrans" cxnId="{1596EA12-27A2-4832-B30F-93B4E3105770}">
      <dgm:prSet/>
      <dgm:spPr/>
      <dgm:t>
        <a:bodyPr/>
        <a:lstStyle/>
        <a:p>
          <a:pPr rtl="1"/>
          <a:endParaRPr lang="ar-IQ"/>
        </a:p>
      </dgm:t>
    </dgm:pt>
    <dgm:pt modelId="{47949F6E-68FC-4EE1-98E8-059213E4EA0A}">
      <dgm:prSet phldrT="[نص]"/>
      <dgm:spPr/>
      <dgm:t>
        <a:bodyPr/>
        <a:lstStyle/>
        <a:p>
          <a:pPr rtl="1"/>
          <a:r>
            <a:rPr lang="ar-IQ" dirty="0" smtClean="0"/>
            <a:t>أن يكون الباعث مشروعاً</a:t>
          </a:r>
          <a:endParaRPr lang="ar-IQ" dirty="0"/>
        </a:p>
      </dgm:t>
    </dgm:pt>
    <dgm:pt modelId="{4277EABD-B0C4-47B3-8289-C7EC088CA5CD}" type="parTrans" cxnId="{3CC7F115-D4C3-4DEB-A8BA-C1C3FFA61DCA}">
      <dgm:prSet/>
      <dgm:spPr/>
      <dgm:t>
        <a:bodyPr/>
        <a:lstStyle/>
        <a:p>
          <a:pPr rtl="1"/>
          <a:endParaRPr lang="ar-IQ"/>
        </a:p>
      </dgm:t>
    </dgm:pt>
    <dgm:pt modelId="{E9B7C5C8-41FC-45C6-9B8B-F000A446B3DF}" type="sibTrans" cxnId="{3CC7F115-D4C3-4DEB-A8BA-C1C3FFA61DCA}">
      <dgm:prSet/>
      <dgm:spPr/>
      <dgm:t>
        <a:bodyPr/>
        <a:lstStyle/>
        <a:p>
          <a:pPr rtl="1"/>
          <a:endParaRPr lang="ar-IQ"/>
        </a:p>
      </dgm:t>
    </dgm:pt>
    <dgm:pt modelId="{22D4E8CD-625A-41DB-BD8A-BE5EB212C136}">
      <dgm:prSet phldrT="[نص]"/>
      <dgm:spPr/>
      <dgm:t>
        <a:bodyPr/>
        <a:lstStyle/>
        <a:p>
          <a:pPr rtl="1"/>
          <a:r>
            <a:rPr lang="ar-IQ" dirty="0" smtClean="0"/>
            <a:t>أن يكون المنع لمدة معقولة</a:t>
          </a:r>
          <a:endParaRPr lang="ar-IQ" dirty="0"/>
        </a:p>
      </dgm:t>
    </dgm:pt>
    <dgm:pt modelId="{7317ED7F-0628-4737-8B16-DC27E16962C8}" type="parTrans" cxnId="{F9E7D32C-85E9-4AF9-8A60-5C62E2DD0DB0}">
      <dgm:prSet/>
      <dgm:spPr/>
      <dgm:t>
        <a:bodyPr/>
        <a:lstStyle/>
        <a:p>
          <a:pPr rtl="1"/>
          <a:endParaRPr lang="ar-IQ"/>
        </a:p>
      </dgm:t>
    </dgm:pt>
    <dgm:pt modelId="{D2484105-75AB-4688-BD0D-D9124852DFB5}" type="sibTrans" cxnId="{F9E7D32C-85E9-4AF9-8A60-5C62E2DD0DB0}">
      <dgm:prSet/>
      <dgm:spPr/>
      <dgm:t>
        <a:bodyPr/>
        <a:lstStyle/>
        <a:p>
          <a:pPr rtl="1"/>
          <a:endParaRPr lang="ar-IQ"/>
        </a:p>
      </dgm:t>
    </dgm:pt>
    <dgm:pt modelId="{EF1F1F23-DA8F-469D-9839-C2BA7836EF6D}">
      <dgm:prSet phldrT="[نص]"/>
      <dgm:spPr>
        <a:solidFill>
          <a:schemeClr val="bg2">
            <a:lumMod val="75000"/>
          </a:schemeClr>
        </a:solidFill>
      </dgm:spPr>
      <dgm:t>
        <a:bodyPr/>
        <a:lstStyle/>
        <a:p>
          <a:pPr rtl="1"/>
          <a:r>
            <a:rPr lang="ar-IQ" dirty="0" smtClean="0"/>
            <a:t>تكييفه</a:t>
          </a:r>
          <a:endParaRPr lang="ar-IQ" dirty="0"/>
        </a:p>
      </dgm:t>
    </dgm:pt>
    <dgm:pt modelId="{C41080F3-46A5-40FC-93FD-AF57AEBC1D3E}" type="parTrans" cxnId="{1E94FC67-EDD7-4234-846B-DED0EE04A1F5}">
      <dgm:prSet/>
      <dgm:spPr/>
      <dgm:t>
        <a:bodyPr/>
        <a:lstStyle/>
        <a:p>
          <a:pPr rtl="1"/>
          <a:endParaRPr lang="ar-IQ"/>
        </a:p>
      </dgm:t>
    </dgm:pt>
    <dgm:pt modelId="{C460A39D-F4FB-41E7-A9E1-FE66DA1DC96D}" type="sibTrans" cxnId="{1E94FC67-EDD7-4234-846B-DED0EE04A1F5}">
      <dgm:prSet/>
      <dgm:spPr/>
      <dgm:t>
        <a:bodyPr/>
        <a:lstStyle/>
        <a:p>
          <a:pPr rtl="1"/>
          <a:endParaRPr lang="ar-IQ"/>
        </a:p>
      </dgm:t>
    </dgm:pt>
    <dgm:pt modelId="{D80CCC21-8E40-4341-A50D-C3FD0AED5B3B}">
      <dgm:prSet phldrT="[نص]"/>
      <dgm:spPr/>
      <dgm:t>
        <a:bodyPr/>
        <a:lstStyle/>
        <a:p>
          <a:pPr rtl="1"/>
          <a:r>
            <a:rPr lang="ar-IQ" dirty="0" smtClean="0"/>
            <a:t>طرحت ثلاث أراء:</a:t>
          </a:r>
          <a:endParaRPr lang="ar-IQ" dirty="0"/>
        </a:p>
      </dgm:t>
    </dgm:pt>
    <dgm:pt modelId="{A69559AF-439B-4233-A389-1E7304EAC071}" type="parTrans" cxnId="{2D75F4A8-EF62-405C-896C-044E1B51E6AA}">
      <dgm:prSet/>
      <dgm:spPr/>
      <dgm:t>
        <a:bodyPr/>
        <a:lstStyle/>
        <a:p>
          <a:pPr rtl="1"/>
          <a:endParaRPr lang="ar-IQ"/>
        </a:p>
      </dgm:t>
    </dgm:pt>
    <dgm:pt modelId="{908E9BEA-2691-4415-AEC4-AF255DCE5101}" type="sibTrans" cxnId="{2D75F4A8-EF62-405C-896C-044E1B51E6AA}">
      <dgm:prSet/>
      <dgm:spPr/>
      <dgm:t>
        <a:bodyPr/>
        <a:lstStyle/>
        <a:p>
          <a:pPr rtl="1"/>
          <a:endParaRPr lang="ar-IQ"/>
        </a:p>
      </dgm:t>
    </dgm:pt>
    <dgm:pt modelId="{62958AAB-FE37-422D-87E8-39FE3E93BDB7}">
      <dgm:prSet phldrT="[نص]"/>
      <dgm:spPr/>
      <dgm:t>
        <a:bodyPr/>
        <a:lstStyle/>
        <a:p>
          <a:pPr rtl="1"/>
          <a:r>
            <a:rPr lang="ar-IQ" dirty="0" smtClean="0"/>
            <a:t>يعد قيد عيني وهذا هو الرأي الراجح  </a:t>
          </a:r>
          <a:endParaRPr lang="ar-IQ" dirty="0"/>
        </a:p>
      </dgm:t>
    </dgm:pt>
    <dgm:pt modelId="{BB6290D9-842A-44D3-B735-1FB925246472}" type="parTrans" cxnId="{4E4AADDD-B49C-4C4C-81F1-72D8AFF21C6B}">
      <dgm:prSet/>
      <dgm:spPr/>
      <dgm:t>
        <a:bodyPr/>
        <a:lstStyle/>
        <a:p>
          <a:pPr rtl="1"/>
          <a:endParaRPr lang="ar-IQ"/>
        </a:p>
      </dgm:t>
    </dgm:pt>
    <dgm:pt modelId="{BAA274BB-E4EE-4A6A-AA23-2F63E94F51D4}" type="sibTrans" cxnId="{4E4AADDD-B49C-4C4C-81F1-72D8AFF21C6B}">
      <dgm:prSet/>
      <dgm:spPr/>
      <dgm:t>
        <a:bodyPr/>
        <a:lstStyle/>
        <a:p>
          <a:pPr rtl="1"/>
          <a:endParaRPr lang="ar-IQ"/>
        </a:p>
      </dgm:t>
    </dgm:pt>
    <dgm:pt modelId="{1BBDD572-FD80-4B73-9347-CE899E5F0C49}">
      <dgm:prSet phldrT="[نص]"/>
      <dgm:spPr/>
      <dgm:t>
        <a:bodyPr/>
        <a:lstStyle/>
        <a:p>
          <a:pPr rtl="1"/>
          <a:r>
            <a:rPr lang="ar-IQ" dirty="0" smtClean="0"/>
            <a:t>أن يكون غير ممنوع قانوناً ولا مخالف للنظام العام ولا </a:t>
          </a:r>
          <a:r>
            <a:rPr lang="ar-IQ" dirty="0" err="1" smtClean="0"/>
            <a:t>للأداب</a:t>
          </a:r>
          <a:endParaRPr lang="ar-IQ" dirty="0"/>
        </a:p>
      </dgm:t>
    </dgm:pt>
    <dgm:pt modelId="{EFE3D9CA-BA01-48A3-B957-4A8D56ED5F1E}" type="parTrans" cxnId="{47490FF1-4C8A-4B94-863F-6BC591EF572B}">
      <dgm:prSet/>
      <dgm:spPr/>
    </dgm:pt>
    <dgm:pt modelId="{D8250668-7B3D-40C3-9C9A-435787C1E049}" type="sibTrans" cxnId="{47490FF1-4C8A-4B94-863F-6BC591EF572B}">
      <dgm:prSet/>
      <dgm:spPr/>
    </dgm:pt>
    <dgm:pt modelId="{50344174-86E8-491E-89AB-65892E9E9483}">
      <dgm:prSet phldrT="[نص]"/>
      <dgm:spPr/>
      <dgm:t>
        <a:bodyPr/>
        <a:lstStyle/>
        <a:p>
          <a:pPr rtl="1"/>
          <a:r>
            <a:rPr lang="ar-IQ" dirty="0" smtClean="0"/>
            <a:t>يعد انتقاصا من أهلية الشخص الممنوع من التصرف</a:t>
          </a:r>
          <a:endParaRPr lang="ar-IQ" dirty="0"/>
        </a:p>
      </dgm:t>
    </dgm:pt>
    <dgm:pt modelId="{973250BD-53D6-4BC4-883B-D37B0A3CCCB7}" type="parTrans" cxnId="{7CC80010-F6B2-4AFE-B78B-37965D12BF68}">
      <dgm:prSet/>
      <dgm:spPr/>
    </dgm:pt>
    <dgm:pt modelId="{EEB3197D-3513-4502-BDD6-A1B4E5CD6ACA}" type="sibTrans" cxnId="{7CC80010-F6B2-4AFE-B78B-37965D12BF68}">
      <dgm:prSet/>
      <dgm:spPr/>
    </dgm:pt>
    <dgm:pt modelId="{850BE77D-6573-4D39-BB2C-CC5D349E4ACB}">
      <dgm:prSet phldrT="[نص]"/>
      <dgm:spPr/>
      <dgm:t>
        <a:bodyPr/>
        <a:lstStyle/>
        <a:p>
          <a:pPr rtl="1"/>
          <a:r>
            <a:rPr lang="ar-IQ" dirty="0" smtClean="0"/>
            <a:t>يعد </a:t>
          </a:r>
          <a:r>
            <a:rPr lang="ar-IQ" dirty="0" err="1" smtClean="0"/>
            <a:t>إلتزاماً</a:t>
          </a:r>
          <a:r>
            <a:rPr lang="ar-IQ" dirty="0" smtClean="0"/>
            <a:t> بالامتناع عن القيام بعمل</a:t>
          </a:r>
          <a:endParaRPr lang="ar-IQ" dirty="0"/>
        </a:p>
      </dgm:t>
    </dgm:pt>
    <dgm:pt modelId="{0DFAEC9C-1981-4101-B549-5F40A61CD298}" type="parTrans" cxnId="{1E6FF201-E41C-408E-B6A5-C26E69422E72}">
      <dgm:prSet/>
      <dgm:spPr/>
    </dgm:pt>
    <dgm:pt modelId="{33DB2FE5-D341-4565-9F90-21315AADC417}" type="sibTrans" cxnId="{1E6FF201-E41C-408E-B6A5-C26E69422E72}">
      <dgm:prSet/>
      <dgm:spPr/>
    </dgm:pt>
    <dgm:pt modelId="{8812C8AF-F1C8-4BFB-B1A2-ADC95CCE90CE}" type="pres">
      <dgm:prSet presAssocID="{6961C363-5858-4597-A303-8AF657ED110F}" presName="linearFlow" presStyleCnt="0">
        <dgm:presLayoutVars>
          <dgm:dir/>
          <dgm:animLvl val="lvl"/>
          <dgm:resizeHandles val="exact"/>
        </dgm:presLayoutVars>
      </dgm:prSet>
      <dgm:spPr/>
    </dgm:pt>
    <dgm:pt modelId="{20C9EDC3-4034-4671-A890-BE16172553B0}" type="pres">
      <dgm:prSet presAssocID="{5D09473C-2C70-40E0-A2FA-9D6974AC4B18}" presName="composite" presStyleCnt="0"/>
      <dgm:spPr/>
    </dgm:pt>
    <dgm:pt modelId="{78574B80-BC98-42B6-A253-CEA7CA77D4E9}" type="pres">
      <dgm:prSet presAssocID="{5D09473C-2C70-40E0-A2FA-9D6974AC4B18}" presName="parentText" presStyleLbl="alignNode1" presStyleIdx="0" presStyleCnt="3">
        <dgm:presLayoutVars>
          <dgm:chMax val="1"/>
          <dgm:bulletEnabled val="1"/>
        </dgm:presLayoutVars>
      </dgm:prSet>
      <dgm:spPr/>
    </dgm:pt>
    <dgm:pt modelId="{A701BF39-9B32-4F65-87C5-D86D40C990DE}" type="pres">
      <dgm:prSet presAssocID="{5D09473C-2C70-40E0-A2FA-9D6974AC4B18}" presName="descendantText" presStyleLbl="alignAcc1" presStyleIdx="0" presStyleCnt="3">
        <dgm:presLayoutVars>
          <dgm:bulletEnabled val="1"/>
        </dgm:presLayoutVars>
      </dgm:prSet>
      <dgm:spPr/>
      <dgm:t>
        <a:bodyPr/>
        <a:lstStyle/>
        <a:p>
          <a:pPr rtl="1"/>
          <a:endParaRPr lang="ar-IQ"/>
        </a:p>
      </dgm:t>
    </dgm:pt>
    <dgm:pt modelId="{33232B75-069D-4AD1-BFF0-6FCA719339D1}" type="pres">
      <dgm:prSet presAssocID="{0932806F-88FC-4923-ADCA-3BA8D799FC7A}" presName="sp" presStyleCnt="0"/>
      <dgm:spPr/>
    </dgm:pt>
    <dgm:pt modelId="{9E66D92C-EE31-450D-8764-11327D79A61C}" type="pres">
      <dgm:prSet presAssocID="{3567B2B7-8DBB-4BE4-B920-6130007602F2}" presName="composite" presStyleCnt="0"/>
      <dgm:spPr/>
    </dgm:pt>
    <dgm:pt modelId="{450E5E4D-0190-4AA4-B636-BE24B8CA4EED}" type="pres">
      <dgm:prSet presAssocID="{3567B2B7-8DBB-4BE4-B920-6130007602F2}" presName="parentText" presStyleLbl="alignNode1" presStyleIdx="1" presStyleCnt="3">
        <dgm:presLayoutVars>
          <dgm:chMax val="1"/>
          <dgm:bulletEnabled val="1"/>
        </dgm:presLayoutVars>
      </dgm:prSet>
      <dgm:spPr/>
    </dgm:pt>
    <dgm:pt modelId="{BA9A86A4-D80F-4778-88FC-28492BBF99AB}" type="pres">
      <dgm:prSet presAssocID="{3567B2B7-8DBB-4BE4-B920-6130007602F2}" presName="descendantText" presStyleLbl="alignAcc1" presStyleIdx="1" presStyleCnt="3">
        <dgm:presLayoutVars>
          <dgm:bulletEnabled val="1"/>
        </dgm:presLayoutVars>
      </dgm:prSet>
      <dgm:spPr/>
    </dgm:pt>
    <dgm:pt modelId="{73CCF359-61C9-4BF1-BB05-9F409EE97307}" type="pres">
      <dgm:prSet presAssocID="{E05AC859-C6BC-4D5F-BFB7-BEC146769F77}" presName="sp" presStyleCnt="0"/>
      <dgm:spPr/>
    </dgm:pt>
    <dgm:pt modelId="{73EA69E7-B82C-4645-9B10-AC78A1C9F668}" type="pres">
      <dgm:prSet presAssocID="{EF1F1F23-DA8F-469D-9839-C2BA7836EF6D}" presName="composite" presStyleCnt="0"/>
      <dgm:spPr/>
    </dgm:pt>
    <dgm:pt modelId="{0F02BE7C-5696-4B80-A09A-2CFEC0571138}" type="pres">
      <dgm:prSet presAssocID="{EF1F1F23-DA8F-469D-9839-C2BA7836EF6D}" presName="parentText" presStyleLbl="alignNode1" presStyleIdx="2" presStyleCnt="3">
        <dgm:presLayoutVars>
          <dgm:chMax val="1"/>
          <dgm:bulletEnabled val="1"/>
        </dgm:presLayoutVars>
      </dgm:prSet>
      <dgm:spPr/>
    </dgm:pt>
    <dgm:pt modelId="{9D98894B-30A3-40E8-9F64-1AE7A8CF8D14}" type="pres">
      <dgm:prSet presAssocID="{EF1F1F23-DA8F-469D-9839-C2BA7836EF6D}" presName="descendantText" presStyleLbl="alignAcc1" presStyleIdx="2" presStyleCnt="3" custScaleY="136031">
        <dgm:presLayoutVars>
          <dgm:bulletEnabled val="1"/>
        </dgm:presLayoutVars>
      </dgm:prSet>
      <dgm:spPr/>
      <dgm:t>
        <a:bodyPr/>
        <a:lstStyle/>
        <a:p>
          <a:pPr rtl="1"/>
          <a:endParaRPr lang="ar-IQ"/>
        </a:p>
      </dgm:t>
    </dgm:pt>
  </dgm:ptLst>
  <dgm:cxnLst>
    <dgm:cxn modelId="{3CC7F115-D4C3-4DEB-A8BA-C1C3FFA61DCA}" srcId="{3567B2B7-8DBB-4BE4-B920-6130007602F2}" destId="{47949F6E-68FC-4EE1-98E8-059213E4EA0A}" srcOrd="0" destOrd="0" parTransId="{4277EABD-B0C4-47B3-8289-C7EC088CA5CD}" sibTransId="{E9B7C5C8-41FC-45C6-9B8B-F000A446B3DF}"/>
    <dgm:cxn modelId="{D38AC92F-8DB8-4716-BED6-371F78BC6A07}" type="presOf" srcId="{62958AAB-FE37-422D-87E8-39FE3E93BDB7}" destId="{9D98894B-30A3-40E8-9F64-1AE7A8CF8D14}" srcOrd="0" destOrd="3" presId="urn:microsoft.com/office/officeart/2005/8/layout/chevron2"/>
    <dgm:cxn modelId="{F9E7D32C-85E9-4AF9-8A60-5C62E2DD0DB0}" srcId="{3567B2B7-8DBB-4BE4-B920-6130007602F2}" destId="{22D4E8CD-625A-41DB-BD8A-BE5EB212C136}" srcOrd="1" destOrd="0" parTransId="{7317ED7F-0628-4737-8B16-DC27E16962C8}" sibTransId="{D2484105-75AB-4688-BD0D-D9124852DFB5}"/>
    <dgm:cxn modelId="{0849956E-4B5A-49BF-8574-9B3619854F11}" type="presOf" srcId="{2BE0928B-84F1-4BAA-A767-3FECBCF737F4}" destId="{A701BF39-9B32-4F65-87C5-D86D40C990DE}" srcOrd="0" destOrd="0" presId="urn:microsoft.com/office/officeart/2005/8/layout/chevron2"/>
    <dgm:cxn modelId="{965EA31B-C14D-42F9-8E7C-DA6EACBFB556}" type="presOf" srcId="{3567B2B7-8DBB-4BE4-B920-6130007602F2}" destId="{450E5E4D-0190-4AA4-B636-BE24B8CA4EED}" srcOrd="0" destOrd="0" presId="urn:microsoft.com/office/officeart/2005/8/layout/chevron2"/>
    <dgm:cxn modelId="{5F5C25EB-6FEA-40C4-BBBE-0C1EE19198C0}" type="presOf" srcId="{6961C363-5858-4597-A303-8AF657ED110F}" destId="{8812C8AF-F1C8-4BFB-B1A2-ADC95CCE90CE}" srcOrd="0" destOrd="0" presId="urn:microsoft.com/office/officeart/2005/8/layout/chevron2"/>
    <dgm:cxn modelId="{94DCC78A-2B8D-4C94-B623-967281C838C5}" type="presOf" srcId="{D80CCC21-8E40-4341-A50D-C3FD0AED5B3B}" destId="{9D98894B-30A3-40E8-9F64-1AE7A8CF8D14}" srcOrd="0" destOrd="0" presId="urn:microsoft.com/office/officeart/2005/8/layout/chevron2"/>
    <dgm:cxn modelId="{47490FF1-4C8A-4B94-863F-6BC591EF572B}" srcId="{3567B2B7-8DBB-4BE4-B920-6130007602F2}" destId="{1BBDD572-FD80-4B73-9347-CE899E5F0C49}" srcOrd="2" destOrd="0" parTransId="{EFE3D9CA-BA01-48A3-B957-4A8D56ED5F1E}" sibTransId="{D8250668-7B3D-40C3-9C9A-435787C1E049}"/>
    <dgm:cxn modelId="{A680EF01-F509-499B-A39A-CB70303BE189}" type="presOf" srcId="{EF1F1F23-DA8F-469D-9839-C2BA7836EF6D}" destId="{0F02BE7C-5696-4B80-A09A-2CFEC0571138}" srcOrd="0" destOrd="0" presId="urn:microsoft.com/office/officeart/2005/8/layout/chevron2"/>
    <dgm:cxn modelId="{464A19B9-7ACB-4E9A-B68A-B6B7862E3F4E}" type="presOf" srcId="{5D09473C-2C70-40E0-A2FA-9D6974AC4B18}" destId="{78574B80-BC98-42B6-A253-CEA7CA77D4E9}" srcOrd="0" destOrd="0" presId="urn:microsoft.com/office/officeart/2005/8/layout/chevron2"/>
    <dgm:cxn modelId="{1E6FF201-E41C-408E-B6A5-C26E69422E72}" srcId="{EF1F1F23-DA8F-469D-9839-C2BA7836EF6D}" destId="{850BE77D-6573-4D39-BB2C-CC5D349E4ACB}" srcOrd="2" destOrd="0" parTransId="{0DFAEC9C-1981-4101-B549-5F40A61CD298}" sibTransId="{33DB2FE5-D341-4565-9F90-21315AADC417}"/>
    <dgm:cxn modelId="{4E4AADDD-B49C-4C4C-81F1-72D8AFF21C6B}" srcId="{EF1F1F23-DA8F-469D-9839-C2BA7836EF6D}" destId="{62958AAB-FE37-422D-87E8-39FE3E93BDB7}" srcOrd="3" destOrd="0" parTransId="{BB6290D9-842A-44D3-B735-1FB925246472}" sibTransId="{BAA274BB-E4EE-4A6A-AA23-2F63E94F51D4}"/>
    <dgm:cxn modelId="{2D75F4A8-EF62-405C-896C-044E1B51E6AA}" srcId="{EF1F1F23-DA8F-469D-9839-C2BA7836EF6D}" destId="{D80CCC21-8E40-4341-A50D-C3FD0AED5B3B}" srcOrd="0" destOrd="0" parTransId="{A69559AF-439B-4233-A389-1E7304EAC071}" sibTransId="{908E9BEA-2691-4415-AEC4-AF255DCE5101}"/>
    <dgm:cxn modelId="{2DE98B72-3AB3-4747-826C-5B88F4FC4F0F}" type="presOf" srcId="{1BBDD572-FD80-4B73-9347-CE899E5F0C49}" destId="{BA9A86A4-D80F-4778-88FC-28492BBF99AB}" srcOrd="0" destOrd="2" presId="urn:microsoft.com/office/officeart/2005/8/layout/chevron2"/>
    <dgm:cxn modelId="{1596EA12-27A2-4832-B30F-93B4E3105770}" srcId="{6961C363-5858-4597-A303-8AF657ED110F}" destId="{3567B2B7-8DBB-4BE4-B920-6130007602F2}" srcOrd="1" destOrd="0" parTransId="{ABBD36CA-085F-4B38-A214-6EDD80E23476}" sibTransId="{E05AC859-C6BC-4D5F-BFB7-BEC146769F77}"/>
    <dgm:cxn modelId="{BAAEA8BE-AE92-4639-B7DF-17031B718C21}" srcId="{5D09473C-2C70-40E0-A2FA-9D6974AC4B18}" destId="{2BE0928B-84F1-4BAA-A767-3FECBCF737F4}" srcOrd="0" destOrd="0" parTransId="{6A81DB17-1522-45D8-A52A-9562D6A58E08}" sibTransId="{3AD7D044-1F6B-4B45-BC67-1E8F103955D4}"/>
    <dgm:cxn modelId="{7CC80010-F6B2-4AFE-B78B-37965D12BF68}" srcId="{EF1F1F23-DA8F-469D-9839-C2BA7836EF6D}" destId="{50344174-86E8-491E-89AB-65892E9E9483}" srcOrd="1" destOrd="0" parTransId="{973250BD-53D6-4BC4-883B-D37B0A3CCCB7}" sibTransId="{EEB3197D-3513-4502-BDD6-A1B4E5CD6ACA}"/>
    <dgm:cxn modelId="{74C50EE0-7608-4900-8329-E9E94D615A7E}" type="presOf" srcId="{50344174-86E8-491E-89AB-65892E9E9483}" destId="{9D98894B-30A3-40E8-9F64-1AE7A8CF8D14}" srcOrd="0" destOrd="1" presId="urn:microsoft.com/office/officeart/2005/8/layout/chevron2"/>
    <dgm:cxn modelId="{1E94FC67-EDD7-4234-846B-DED0EE04A1F5}" srcId="{6961C363-5858-4597-A303-8AF657ED110F}" destId="{EF1F1F23-DA8F-469D-9839-C2BA7836EF6D}" srcOrd="2" destOrd="0" parTransId="{C41080F3-46A5-40FC-93FD-AF57AEBC1D3E}" sibTransId="{C460A39D-F4FB-41E7-A9E1-FE66DA1DC96D}"/>
    <dgm:cxn modelId="{2106AA1F-12E8-4011-A164-7B1DC3518431}" type="presOf" srcId="{793D2FEF-B3AE-40EB-8B61-9340138E7790}" destId="{A701BF39-9B32-4F65-87C5-D86D40C990DE}" srcOrd="0" destOrd="1" presId="urn:microsoft.com/office/officeart/2005/8/layout/chevron2"/>
    <dgm:cxn modelId="{0CD692BF-ADAB-4A0F-8537-ADFE755CA6E5}" type="presOf" srcId="{47949F6E-68FC-4EE1-98E8-059213E4EA0A}" destId="{BA9A86A4-D80F-4778-88FC-28492BBF99AB}" srcOrd="0" destOrd="0" presId="urn:microsoft.com/office/officeart/2005/8/layout/chevron2"/>
    <dgm:cxn modelId="{08CBA46E-852C-431B-A1DA-1440B91DC053}" srcId="{6961C363-5858-4597-A303-8AF657ED110F}" destId="{5D09473C-2C70-40E0-A2FA-9D6974AC4B18}" srcOrd="0" destOrd="0" parTransId="{0F10895A-12AE-4E42-99B2-8E5094D0C9DA}" sibTransId="{0932806F-88FC-4923-ADCA-3BA8D799FC7A}"/>
    <dgm:cxn modelId="{E71F5AAE-29DE-417B-A92C-C7AB15AE12F4}" srcId="{5D09473C-2C70-40E0-A2FA-9D6974AC4B18}" destId="{793D2FEF-B3AE-40EB-8B61-9340138E7790}" srcOrd="1" destOrd="0" parTransId="{9C7552A5-94CC-48A9-912F-3D74831CCA0F}" sibTransId="{3678F5BB-B239-407B-8FE1-F5C71DBCF004}"/>
    <dgm:cxn modelId="{5930BA49-4C14-4559-9512-397DFD971640}" type="presOf" srcId="{850BE77D-6573-4D39-BB2C-CC5D349E4ACB}" destId="{9D98894B-30A3-40E8-9F64-1AE7A8CF8D14}" srcOrd="0" destOrd="2" presId="urn:microsoft.com/office/officeart/2005/8/layout/chevron2"/>
    <dgm:cxn modelId="{52D67499-C083-45DD-B7EE-B251F63E4030}" type="presOf" srcId="{22D4E8CD-625A-41DB-BD8A-BE5EB212C136}" destId="{BA9A86A4-D80F-4778-88FC-28492BBF99AB}" srcOrd="0" destOrd="1" presId="urn:microsoft.com/office/officeart/2005/8/layout/chevron2"/>
    <dgm:cxn modelId="{BE6132FC-23DF-43F1-A34B-9F36D6ED8FA1}" type="presParOf" srcId="{8812C8AF-F1C8-4BFB-B1A2-ADC95CCE90CE}" destId="{20C9EDC3-4034-4671-A890-BE16172553B0}" srcOrd="0" destOrd="0" presId="urn:microsoft.com/office/officeart/2005/8/layout/chevron2"/>
    <dgm:cxn modelId="{DC1BF302-B826-4E6F-B9F6-20108526E111}" type="presParOf" srcId="{20C9EDC3-4034-4671-A890-BE16172553B0}" destId="{78574B80-BC98-42B6-A253-CEA7CA77D4E9}" srcOrd="0" destOrd="0" presId="urn:microsoft.com/office/officeart/2005/8/layout/chevron2"/>
    <dgm:cxn modelId="{E4A41A0A-C126-4480-AA9B-8BA952D93E54}" type="presParOf" srcId="{20C9EDC3-4034-4671-A890-BE16172553B0}" destId="{A701BF39-9B32-4F65-87C5-D86D40C990DE}" srcOrd="1" destOrd="0" presId="urn:microsoft.com/office/officeart/2005/8/layout/chevron2"/>
    <dgm:cxn modelId="{ABD13F15-7B50-440C-B271-868018012AE1}" type="presParOf" srcId="{8812C8AF-F1C8-4BFB-B1A2-ADC95CCE90CE}" destId="{33232B75-069D-4AD1-BFF0-6FCA719339D1}" srcOrd="1" destOrd="0" presId="urn:microsoft.com/office/officeart/2005/8/layout/chevron2"/>
    <dgm:cxn modelId="{D5E7F80C-701D-4CAD-B3C3-9D6214E28881}" type="presParOf" srcId="{8812C8AF-F1C8-4BFB-B1A2-ADC95CCE90CE}" destId="{9E66D92C-EE31-450D-8764-11327D79A61C}" srcOrd="2" destOrd="0" presId="urn:microsoft.com/office/officeart/2005/8/layout/chevron2"/>
    <dgm:cxn modelId="{C695A4FA-8545-4160-9F45-AF86B47EDA25}" type="presParOf" srcId="{9E66D92C-EE31-450D-8764-11327D79A61C}" destId="{450E5E4D-0190-4AA4-B636-BE24B8CA4EED}" srcOrd="0" destOrd="0" presId="urn:microsoft.com/office/officeart/2005/8/layout/chevron2"/>
    <dgm:cxn modelId="{EF689587-51C3-4D31-A93F-65A094A90921}" type="presParOf" srcId="{9E66D92C-EE31-450D-8764-11327D79A61C}" destId="{BA9A86A4-D80F-4778-88FC-28492BBF99AB}" srcOrd="1" destOrd="0" presId="urn:microsoft.com/office/officeart/2005/8/layout/chevron2"/>
    <dgm:cxn modelId="{34FB57E5-3F36-4211-BBAA-FD89260C176C}" type="presParOf" srcId="{8812C8AF-F1C8-4BFB-B1A2-ADC95CCE90CE}" destId="{73CCF359-61C9-4BF1-BB05-9F409EE97307}" srcOrd="3" destOrd="0" presId="urn:microsoft.com/office/officeart/2005/8/layout/chevron2"/>
    <dgm:cxn modelId="{C9005C1E-0A61-48D2-A728-EA3FD2F5417A}" type="presParOf" srcId="{8812C8AF-F1C8-4BFB-B1A2-ADC95CCE90CE}" destId="{73EA69E7-B82C-4645-9B10-AC78A1C9F668}" srcOrd="4" destOrd="0" presId="urn:microsoft.com/office/officeart/2005/8/layout/chevron2"/>
    <dgm:cxn modelId="{8426A2D4-8CD6-4E78-A79A-1FEDD29433AD}" type="presParOf" srcId="{73EA69E7-B82C-4645-9B10-AC78A1C9F668}" destId="{0F02BE7C-5696-4B80-A09A-2CFEC0571138}" srcOrd="0" destOrd="0" presId="urn:microsoft.com/office/officeart/2005/8/layout/chevron2"/>
    <dgm:cxn modelId="{1F551053-335E-4214-8246-CCEF561FB944}" type="presParOf" srcId="{73EA69E7-B82C-4645-9B10-AC78A1C9F668}" destId="{9D98894B-30A3-40E8-9F64-1AE7A8CF8D14}" srcOrd="1" destOrd="0" presId="urn:microsoft.com/office/officeart/2005/8/layout/chevron2"/>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016F65BA-EC43-4B99-9FF1-59A6E90D1DDB}" type="datetimeFigureOut">
              <a:rPr lang="ar-IQ" smtClean="0"/>
              <a:pPr/>
              <a:t>12/05/1442</a:t>
            </a:fld>
            <a:endParaRPr lang="ar-IQ"/>
          </a:p>
        </p:txBody>
      </p:sp>
      <p:sp>
        <p:nvSpPr>
          <p:cNvPr id="20" name="عنصر نائب للتذييل 19"/>
          <p:cNvSpPr>
            <a:spLocks noGrp="1"/>
          </p:cNvSpPr>
          <p:nvPr>
            <p:ph type="ftr" sz="quarter" idx="11"/>
          </p:nvPr>
        </p:nvSpPr>
        <p:spPr/>
        <p:txBody>
          <a:bodyPr/>
          <a:lstStyle>
            <a:extLst/>
          </a:lstStyle>
          <a:p>
            <a:endParaRPr lang="ar-IQ"/>
          </a:p>
        </p:txBody>
      </p:sp>
      <p:sp>
        <p:nvSpPr>
          <p:cNvPr id="10" name="عنصر نائب لرقم الشريحة 9"/>
          <p:cNvSpPr>
            <a:spLocks noGrp="1"/>
          </p:cNvSpPr>
          <p:nvPr>
            <p:ph type="sldNum" sz="quarter" idx="12"/>
          </p:nvPr>
        </p:nvSpPr>
        <p:spPr/>
        <p:txBody>
          <a:bodyPr/>
          <a:lstStyle>
            <a:extLst/>
          </a:lstStyle>
          <a:p>
            <a:fld id="{371FB18C-9059-41EE-8D13-A1A122BD1EE9}" type="slidenum">
              <a:rPr lang="ar-IQ" smtClean="0"/>
              <a:pPr/>
              <a:t>‹#›</a:t>
            </a:fld>
            <a:endParaRPr lang="ar-IQ"/>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16F65BA-EC43-4B99-9FF1-59A6E90D1DDB}" type="datetimeFigureOut">
              <a:rPr lang="ar-IQ" smtClean="0"/>
              <a:pPr/>
              <a:t>12/05/1442</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371FB18C-9059-41EE-8D13-A1A122BD1EE9}"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16F65BA-EC43-4B99-9FF1-59A6E90D1DDB}" type="datetimeFigureOut">
              <a:rPr lang="ar-IQ" smtClean="0"/>
              <a:pPr/>
              <a:t>12/05/1442</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371FB18C-9059-41EE-8D13-A1A122BD1EE9}"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16F65BA-EC43-4B99-9FF1-59A6E90D1DDB}" type="datetimeFigureOut">
              <a:rPr lang="ar-IQ" smtClean="0"/>
              <a:pPr/>
              <a:t>12/05/1442</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371FB18C-9059-41EE-8D13-A1A122BD1EE9}"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016F65BA-EC43-4B99-9FF1-59A6E90D1DDB}" type="datetimeFigureOut">
              <a:rPr lang="ar-IQ" smtClean="0"/>
              <a:pPr/>
              <a:t>12/05/1442</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371FB18C-9059-41EE-8D13-A1A122BD1EE9}" type="slidenum">
              <a:rPr lang="ar-IQ" smtClean="0"/>
              <a:pPr/>
              <a:t>‹#›</a:t>
            </a:fld>
            <a:endParaRPr lang="ar-IQ"/>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016F65BA-EC43-4B99-9FF1-59A6E90D1DDB}" type="datetimeFigureOut">
              <a:rPr lang="ar-IQ" smtClean="0"/>
              <a:pPr/>
              <a:t>12/05/1442</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371FB18C-9059-41EE-8D13-A1A122BD1EE9}"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016F65BA-EC43-4B99-9FF1-59A6E90D1DDB}" type="datetimeFigureOut">
              <a:rPr lang="ar-IQ" smtClean="0"/>
              <a:pPr/>
              <a:t>12/05/1442</a:t>
            </a:fld>
            <a:endParaRPr lang="ar-IQ"/>
          </a:p>
        </p:txBody>
      </p:sp>
      <p:sp>
        <p:nvSpPr>
          <p:cNvPr id="8" name="عنصر نائب للتذييل 7"/>
          <p:cNvSpPr>
            <a:spLocks noGrp="1"/>
          </p:cNvSpPr>
          <p:nvPr>
            <p:ph type="ftr" sz="quarter" idx="11"/>
          </p:nvPr>
        </p:nvSpPr>
        <p:spPr/>
        <p:txBody>
          <a:bodyPr/>
          <a:lstStyle>
            <a:extLst/>
          </a:lstStyle>
          <a:p>
            <a:endParaRPr lang="ar-IQ"/>
          </a:p>
        </p:txBody>
      </p:sp>
      <p:sp>
        <p:nvSpPr>
          <p:cNvPr id="9" name="عنصر نائب لرقم الشريحة 8"/>
          <p:cNvSpPr>
            <a:spLocks noGrp="1"/>
          </p:cNvSpPr>
          <p:nvPr>
            <p:ph type="sldNum" sz="quarter" idx="12"/>
          </p:nvPr>
        </p:nvSpPr>
        <p:spPr/>
        <p:txBody>
          <a:bodyPr/>
          <a:lstStyle>
            <a:extLst/>
          </a:lstStyle>
          <a:p>
            <a:fld id="{371FB18C-9059-41EE-8D13-A1A122BD1EE9}"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016F65BA-EC43-4B99-9FF1-59A6E90D1DDB}" type="datetimeFigureOut">
              <a:rPr lang="ar-IQ" smtClean="0"/>
              <a:pPr/>
              <a:t>12/05/1442</a:t>
            </a:fld>
            <a:endParaRPr lang="ar-IQ"/>
          </a:p>
        </p:txBody>
      </p:sp>
      <p:sp>
        <p:nvSpPr>
          <p:cNvPr id="4" name="عنصر نائب للتذييل 3"/>
          <p:cNvSpPr>
            <a:spLocks noGrp="1"/>
          </p:cNvSpPr>
          <p:nvPr>
            <p:ph type="ftr" sz="quarter" idx="11"/>
          </p:nvPr>
        </p:nvSpPr>
        <p:spPr/>
        <p:txBody>
          <a:bodyPr/>
          <a:lstStyle>
            <a:extLst/>
          </a:lstStyle>
          <a:p>
            <a:endParaRPr lang="ar-IQ"/>
          </a:p>
        </p:txBody>
      </p:sp>
      <p:sp>
        <p:nvSpPr>
          <p:cNvPr id="5" name="عنصر نائب لرقم الشريحة 4"/>
          <p:cNvSpPr>
            <a:spLocks noGrp="1"/>
          </p:cNvSpPr>
          <p:nvPr>
            <p:ph type="sldNum" sz="quarter" idx="12"/>
          </p:nvPr>
        </p:nvSpPr>
        <p:spPr/>
        <p:txBody>
          <a:bodyPr/>
          <a:lstStyle>
            <a:extLst/>
          </a:lstStyle>
          <a:p>
            <a:fld id="{371FB18C-9059-41EE-8D13-A1A122BD1EE9}"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016F65BA-EC43-4B99-9FF1-59A6E90D1DDB}" type="datetimeFigureOut">
              <a:rPr lang="ar-IQ" smtClean="0"/>
              <a:pPr/>
              <a:t>12/05/1442</a:t>
            </a:fld>
            <a:endParaRPr lang="ar-IQ"/>
          </a:p>
        </p:txBody>
      </p:sp>
      <p:sp>
        <p:nvSpPr>
          <p:cNvPr id="3" name="عنصر نائب للتذييل 2"/>
          <p:cNvSpPr>
            <a:spLocks noGrp="1"/>
          </p:cNvSpPr>
          <p:nvPr>
            <p:ph type="ftr" sz="quarter" idx="11"/>
          </p:nvPr>
        </p:nvSpPr>
        <p:spPr/>
        <p:txBody>
          <a:bodyPr/>
          <a:lstStyle>
            <a:extLst/>
          </a:lstStyle>
          <a:p>
            <a:endParaRPr lang="ar-IQ"/>
          </a:p>
        </p:txBody>
      </p:sp>
      <p:sp>
        <p:nvSpPr>
          <p:cNvPr id="4" name="عنصر نائب لرقم الشريحة 3"/>
          <p:cNvSpPr>
            <a:spLocks noGrp="1"/>
          </p:cNvSpPr>
          <p:nvPr>
            <p:ph type="sldNum" sz="quarter" idx="12"/>
          </p:nvPr>
        </p:nvSpPr>
        <p:spPr/>
        <p:txBody>
          <a:bodyPr/>
          <a:lstStyle>
            <a:extLst/>
          </a:lstStyle>
          <a:p>
            <a:fld id="{371FB18C-9059-41EE-8D13-A1A122BD1EE9}" type="slidenum">
              <a:rPr lang="ar-IQ" smtClean="0"/>
              <a:pPr/>
              <a:t>‹#›</a:t>
            </a:fld>
            <a:endParaRPr lang="ar-IQ"/>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016F65BA-EC43-4B99-9FF1-59A6E90D1DDB}" type="datetimeFigureOut">
              <a:rPr lang="ar-IQ" smtClean="0"/>
              <a:pPr/>
              <a:t>12/05/1442</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371FB18C-9059-41EE-8D13-A1A122BD1EE9}"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016F65BA-EC43-4B99-9FF1-59A6E90D1DDB}" type="datetimeFigureOut">
              <a:rPr lang="ar-IQ" smtClean="0"/>
              <a:pPr/>
              <a:t>12/05/1442</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371FB18C-9059-41EE-8D13-A1A122BD1EE9}" type="slidenum">
              <a:rPr lang="ar-IQ" smtClean="0"/>
              <a:pPr/>
              <a:t>‹#›</a:t>
            </a:fld>
            <a:endParaRPr lang="ar-IQ"/>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16F65BA-EC43-4B99-9FF1-59A6E90D1DDB}" type="datetimeFigureOut">
              <a:rPr lang="ar-IQ" smtClean="0"/>
              <a:pPr/>
              <a:t>12/05/1442</a:t>
            </a:fld>
            <a:endParaRPr lang="ar-IQ"/>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IQ"/>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371FB18C-9059-41EE-8D13-A1A122BD1EE9}" type="slidenum">
              <a:rPr lang="ar-IQ" smtClean="0"/>
              <a:pPr/>
              <a:t>‹#›</a:t>
            </a:fld>
            <a:endParaRPr lang="ar-IQ"/>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محاضرات في الحقوق </a:t>
            </a:r>
            <a:r>
              <a:rPr lang="ar-IQ" dirty="0" smtClean="0"/>
              <a:t>العينية الأصلية</a:t>
            </a:r>
            <a:r>
              <a:rPr lang="ar-IQ" dirty="0" smtClean="0"/>
              <a:t/>
            </a:r>
            <a:br>
              <a:rPr lang="ar-IQ" dirty="0" smtClean="0"/>
            </a:br>
            <a:r>
              <a:rPr lang="ar-IQ" dirty="0" smtClean="0"/>
              <a:t>قسم القانون المرحلة الرابعة</a:t>
            </a:r>
            <a:endParaRPr lang="ar-IQ" dirty="0"/>
          </a:p>
        </p:txBody>
      </p:sp>
      <p:sp>
        <p:nvSpPr>
          <p:cNvPr id="3" name="عنوان فرعي 2"/>
          <p:cNvSpPr>
            <a:spLocks noGrp="1"/>
          </p:cNvSpPr>
          <p:nvPr>
            <p:ph type="subTitle" idx="1"/>
          </p:nvPr>
        </p:nvSpPr>
        <p:spPr>
          <a:xfrm>
            <a:off x="1428728" y="2714620"/>
            <a:ext cx="7406640" cy="1752600"/>
          </a:xfrm>
        </p:spPr>
        <p:txBody>
          <a:bodyPr/>
          <a:lstStyle/>
          <a:p>
            <a:pPr algn="ctr"/>
            <a:r>
              <a:rPr lang="ar-IQ" sz="3200" b="1" dirty="0" smtClean="0">
                <a:solidFill>
                  <a:schemeClr val="bg2">
                    <a:lumMod val="10000"/>
                  </a:schemeClr>
                </a:solidFill>
              </a:rPr>
              <a:t>المحاضرة الرابعة</a:t>
            </a:r>
          </a:p>
          <a:p>
            <a:pPr algn="ctr"/>
            <a:r>
              <a:rPr lang="ar-IQ" sz="3200" b="1" dirty="0" smtClean="0">
                <a:solidFill>
                  <a:schemeClr val="bg2">
                    <a:lumMod val="10000"/>
                  </a:schemeClr>
                </a:solidFill>
              </a:rPr>
              <a:t>(قيود الملكية) الجزء الثاني</a:t>
            </a:r>
          </a:p>
          <a:p>
            <a:endParaRPr lang="ar-IQ"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39784"/>
          </a:xfrm>
        </p:spPr>
        <p:txBody>
          <a:bodyPr/>
          <a:lstStyle/>
          <a:p>
            <a:pPr algn="ctr"/>
            <a:endParaRPr lang="ar-IQ" dirty="0"/>
          </a:p>
        </p:txBody>
      </p:sp>
      <p:sp>
        <p:nvSpPr>
          <p:cNvPr id="3" name="عنصر نائب للمحتوى 2"/>
          <p:cNvSpPr>
            <a:spLocks noGrp="1"/>
          </p:cNvSpPr>
          <p:nvPr>
            <p:ph idx="1"/>
          </p:nvPr>
        </p:nvSpPr>
        <p:spPr>
          <a:xfrm>
            <a:off x="214282" y="1357298"/>
            <a:ext cx="8715436" cy="5286412"/>
          </a:xfrm>
        </p:spPr>
        <p:txBody>
          <a:bodyPr>
            <a:normAutofit lnSpcReduction="10000"/>
          </a:bodyPr>
          <a:lstStyle/>
          <a:p>
            <a:pPr algn="ctr">
              <a:buNone/>
            </a:pPr>
            <a:r>
              <a:rPr lang="ar-IQ" b="1" dirty="0" smtClean="0"/>
              <a:t>          </a:t>
            </a:r>
            <a:r>
              <a:rPr lang="ar-IQ" sz="2800" b="1" dirty="0" smtClean="0"/>
              <a:t>القيود التي ترد على حق الملكية ذاته </a:t>
            </a:r>
          </a:p>
          <a:p>
            <a:pPr algn="ctr">
              <a:buNone/>
            </a:pPr>
            <a:endParaRPr lang="ar-IQ" b="1" dirty="0"/>
          </a:p>
          <a:p>
            <a:pPr>
              <a:buNone/>
            </a:pPr>
            <a:r>
              <a:rPr lang="ar-IQ" b="1" dirty="0" smtClean="0"/>
              <a:t>                  </a:t>
            </a:r>
            <a:r>
              <a:rPr lang="ar-IQ" sz="2400" b="1" dirty="0" smtClean="0"/>
              <a:t>قيود قانونية                            قيود إرادية </a:t>
            </a:r>
            <a:r>
              <a:rPr lang="ar-IQ" sz="1400" b="1" dirty="0" smtClean="0"/>
              <a:t>( شرط المنع من التصرف) </a:t>
            </a:r>
          </a:p>
          <a:p>
            <a:pPr>
              <a:buNone/>
            </a:pPr>
            <a:endParaRPr lang="ar-IQ" b="1" dirty="0"/>
          </a:p>
          <a:p>
            <a:pPr>
              <a:buNone/>
            </a:pPr>
            <a:r>
              <a:rPr lang="ar-IQ" b="1" dirty="0" smtClean="0"/>
              <a:t> </a:t>
            </a:r>
            <a:r>
              <a:rPr lang="ar-IQ" sz="1600" b="1" dirty="0" smtClean="0">
                <a:solidFill>
                  <a:srgbClr val="FF0000"/>
                </a:solidFill>
              </a:rPr>
              <a:t>قيود قانونية مقررة للمصلحة العامة                       </a:t>
            </a:r>
            <a:r>
              <a:rPr lang="ar-IQ" sz="1600" b="1" dirty="0" smtClean="0"/>
              <a:t>قيود قانونية مقررة للمصلحة الخاصة  </a:t>
            </a:r>
          </a:p>
          <a:p>
            <a:pPr>
              <a:buNone/>
            </a:pPr>
            <a:r>
              <a:rPr lang="ar-IQ" sz="1600" b="1" dirty="0"/>
              <a:t>1</a:t>
            </a:r>
            <a:r>
              <a:rPr lang="ar-IQ" sz="1600" b="1" dirty="0" smtClean="0"/>
              <a:t>- </a:t>
            </a:r>
            <a:r>
              <a:rPr lang="ar-IQ" sz="1600" b="1" dirty="0" smtClean="0">
                <a:solidFill>
                  <a:srgbClr val="FF0000"/>
                </a:solidFill>
              </a:rPr>
              <a:t>نزع الملكية للنفع العام ( الاستملاك)</a:t>
            </a:r>
          </a:p>
          <a:p>
            <a:pPr>
              <a:buNone/>
            </a:pPr>
            <a:r>
              <a:rPr lang="ar-IQ" sz="1600" b="1" dirty="0" smtClean="0"/>
              <a:t> 2- </a:t>
            </a:r>
            <a:r>
              <a:rPr lang="ar-IQ" sz="1600" b="1" dirty="0" smtClean="0">
                <a:solidFill>
                  <a:srgbClr val="FF0000"/>
                </a:solidFill>
              </a:rPr>
              <a:t>الاستيلاء المؤقت                           </a:t>
            </a:r>
            <a:r>
              <a:rPr lang="ar-IQ" sz="1600" b="1" dirty="0" smtClean="0"/>
              <a:t>التزامات الجوار بصورة عامة        قيود ترجع إلى حالات خاصة في الجوار </a:t>
            </a:r>
          </a:p>
          <a:p>
            <a:pPr>
              <a:buNone/>
            </a:pPr>
            <a:r>
              <a:rPr lang="ar-IQ" sz="1600" b="1" dirty="0" smtClean="0"/>
              <a:t> 3</a:t>
            </a:r>
            <a:r>
              <a:rPr lang="ar-IQ" sz="1600" b="1" dirty="0" smtClean="0">
                <a:solidFill>
                  <a:srgbClr val="FF0000"/>
                </a:solidFill>
              </a:rPr>
              <a:t>- التأميم                                   </a:t>
            </a:r>
            <a:r>
              <a:rPr lang="ar-IQ" sz="1600" b="1" dirty="0" smtClean="0"/>
              <a:t>- المادة (1051) مدني عراقي                     - حق المسيل   </a:t>
            </a:r>
          </a:p>
          <a:p>
            <a:pPr>
              <a:buNone/>
            </a:pPr>
            <a:r>
              <a:rPr lang="ar-IQ" sz="1600" b="1" dirty="0" smtClean="0"/>
              <a:t>                                               - الضرر الذي يبرر مسؤولية المالك                - حق الشرب    </a:t>
            </a:r>
          </a:p>
          <a:p>
            <a:pPr>
              <a:buNone/>
            </a:pPr>
            <a:r>
              <a:rPr lang="ar-IQ" sz="1600" b="1" dirty="0"/>
              <a:t> </a:t>
            </a:r>
            <a:r>
              <a:rPr lang="ar-IQ" sz="1600" b="1" dirty="0" smtClean="0"/>
              <a:t>                                              - حكم الضرر الفاحش                                - حق المجرى  </a:t>
            </a:r>
          </a:p>
          <a:p>
            <a:pPr>
              <a:buNone/>
            </a:pPr>
            <a:r>
              <a:rPr lang="ar-IQ" sz="1600" b="1" dirty="0"/>
              <a:t> </a:t>
            </a:r>
            <a:r>
              <a:rPr lang="ar-IQ" sz="1600" b="1" dirty="0" smtClean="0"/>
              <a:t>                                              - أساس مسؤولية المالك                             - حق المرور  </a:t>
            </a:r>
          </a:p>
          <a:p>
            <a:pPr>
              <a:buNone/>
            </a:pPr>
            <a:r>
              <a:rPr lang="ar-IQ" sz="1600" b="1" dirty="0"/>
              <a:t> </a:t>
            </a:r>
            <a:r>
              <a:rPr lang="ar-IQ" sz="1600" b="1" dirty="0" smtClean="0"/>
              <a:t>                                              - الأسبقية في التملك أو الاستغلال    </a:t>
            </a:r>
          </a:p>
          <a:p>
            <a:pPr>
              <a:buNone/>
            </a:pPr>
            <a:r>
              <a:rPr lang="ar-IQ" sz="1600" b="1" dirty="0"/>
              <a:t> </a:t>
            </a:r>
            <a:r>
              <a:rPr lang="ar-IQ" sz="1600" b="1" dirty="0" smtClean="0"/>
              <a:t>                                              - أثر الرخصة الإدارية </a:t>
            </a:r>
          </a:p>
        </p:txBody>
      </p:sp>
      <p:sp>
        <p:nvSpPr>
          <p:cNvPr id="4" name="مكعب 3"/>
          <p:cNvSpPr/>
          <p:nvPr/>
        </p:nvSpPr>
        <p:spPr>
          <a:xfrm>
            <a:off x="2500298" y="0"/>
            <a:ext cx="3857652" cy="1216152"/>
          </a:xfrm>
          <a:prstGeom prst="cub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IQ" sz="3600" dirty="0" smtClean="0"/>
              <a:t>مفردات المحاضرة</a:t>
            </a:r>
            <a:endParaRPr lang="ar-IQ" sz="3600" dirty="0"/>
          </a:p>
        </p:txBody>
      </p:sp>
      <p:cxnSp>
        <p:nvCxnSpPr>
          <p:cNvPr id="6" name="رابط كسهم مستقيم 5"/>
          <p:cNvCxnSpPr/>
          <p:nvPr/>
        </p:nvCxnSpPr>
        <p:spPr>
          <a:xfrm>
            <a:off x="4357686" y="1857364"/>
            <a:ext cx="1357322" cy="64294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0" name="رابط كسهم مستقيم 9"/>
          <p:cNvCxnSpPr/>
          <p:nvPr/>
        </p:nvCxnSpPr>
        <p:spPr>
          <a:xfrm rot="10800000" flipV="1">
            <a:off x="3143240" y="1857364"/>
            <a:ext cx="1214446" cy="64294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7" name="رابط كسهم مستقيم 16"/>
          <p:cNvCxnSpPr/>
          <p:nvPr/>
        </p:nvCxnSpPr>
        <p:spPr>
          <a:xfrm>
            <a:off x="6143636" y="2928934"/>
            <a:ext cx="857256" cy="64294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1" name="رابط كسهم مستقيم 20"/>
          <p:cNvCxnSpPr/>
          <p:nvPr/>
        </p:nvCxnSpPr>
        <p:spPr>
          <a:xfrm rot="10800000" flipV="1">
            <a:off x="4786314" y="2928934"/>
            <a:ext cx="1357322" cy="57150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6" name="رابط كسهم مستقيم 25"/>
          <p:cNvCxnSpPr/>
          <p:nvPr/>
        </p:nvCxnSpPr>
        <p:spPr>
          <a:xfrm>
            <a:off x="3786182" y="3929066"/>
            <a:ext cx="857256" cy="35719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9" name="رابط كسهم مستقيم 28"/>
          <p:cNvCxnSpPr/>
          <p:nvPr/>
        </p:nvCxnSpPr>
        <p:spPr>
          <a:xfrm rot="10800000" flipV="1">
            <a:off x="2857488" y="3929066"/>
            <a:ext cx="928694" cy="28575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endParaRPr lang="ar-IQ" dirty="0"/>
          </a:p>
        </p:txBody>
      </p:sp>
      <p:graphicFrame>
        <p:nvGraphicFramePr>
          <p:cNvPr id="6" name="عنصر نائب للمحتوى 5"/>
          <p:cNvGraphicFramePr>
            <a:graphicFrameLocks noGrp="1"/>
          </p:cNvGraphicFramePr>
          <p:nvPr>
            <p:ph idx="1"/>
          </p:nvPr>
        </p:nvGraphicFramePr>
        <p:xfrm>
          <a:off x="214282" y="1600200"/>
          <a:ext cx="8715436"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نجمة ذات 24 نقطة 4"/>
          <p:cNvSpPr/>
          <p:nvPr/>
        </p:nvSpPr>
        <p:spPr>
          <a:xfrm>
            <a:off x="928662" y="0"/>
            <a:ext cx="7358114" cy="1271566"/>
          </a:xfrm>
          <a:prstGeom prst="star24">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IQ" sz="2800" b="1" dirty="0" smtClean="0"/>
              <a:t>التزامات الجوار بصورة عامة</a:t>
            </a:r>
            <a:endParaRPr lang="ar-IQ" sz="28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endParaRPr lang="ar-IQ" dirty="0"/>
          </a:p>
        </p:txBody>
      </p:sp>
      <p:graphicFrame>
        <p:nvGraphicFramePr>
          <p:cNvPr id="5" name="عنصر نائب للمحتوى 4"/>
          <p:cNvGraphicFramePr>
            <a:graphicFrameLocks noGrp="1"/>
          </p:cNvGraphicFramePr>
          <p:nvPr>
            <p:ph idx="1"/>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وسيلة شرح على شكل سحابة 3"/>
          <p:cNvSpPr/>
          <p:nvPr/>
        </p:nvSpPr>
        <p:spPr>
          <a:xfrm>
            <a:off x="2786050" y="214290"/>
            <a:ext cx="4572032" cy="1214446"/>
          </a:xfrm>
          <a:prstGeom prst="cloudCallout">
            <a:avLst>
              <a:gd name="adj1" fmla="val -95754"/>
              <a:gd name="adj2" fmla="val 3385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IQ" sz="3200" dirty="0" smtClean="0">
                <a:solidFill>
                  <a:schemeClr val="accent5">
                    <a:lumMod val="60000"/>
                    <a:lumOff val="40000"/>
                  </a:schemeClr>
                </a:solidFill>
              </a:rPr>
              <a:t>الأسبقية في التملك </a:t>
            </a:r>
            <a:r>
              <a:rPr lang="ar-IQ" sz="3200" dirty="0" err="1" smtClean="0">
                <a:solidFill>
                  <a:schemeClr val="accent5">
                    <a:lumMod val="60000"/>
                    <a:lumOff val="40000"/>
                  </a:schemeClr>
                </a:solidFill>
              </a:rPr>
              <a:t>و</a:t>
            </a:r>
            <a:r>
              <a:rPr lang="ar-IQ" sz="3200" dirty="0" smtClean="0">
                <a:solidFill>
                  <a:schemeClr val="accent5">
                    <a:lumMod val="60000"/>
                    <a:lumOff val="40000"/>
                  </a:schemeClr>
                </a:solidFill>
              </a:rPr>
              <a:t> أثر الرخصة الإدارية</a:t>
            </a:r>
            <a:endParaRPr lang="ar-IQ" sz="3200" dirty="0">
              <a:solidFill>
                <a:schemeClr val="accent5">
                  <a:lumMod val="60000"/>
                  <a:lumOff val="4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endParaRPr lang="ar-IQ" dirty="0"/>
          </a:p>
        </p:txBody>
      </p:sp>
      <p:graphicFrame>
        <p:nvGraphicFramePr>
          <p:cNvPr id="5" name="عنصر نائب للمحتوى 4"/>
          <p:cNvGraphicFramePr>
            <a:graphicFrameLocks noGrp="1"/>
          </p:cNvGraphicFramePr>
          <p:nvPr>
            <p:ph idx="1"/>
          </p:nvPr>
        </p:nvGraphicFramePr>
        <p:xfrm>
          <a:off x="142844" y="1600200"/>
          <a:ext cx="8786874" cy="49720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مخطط انسيابي: متعدد المستندات 3"/>
          <p:cNvSpPr/>
          <p:nvPr/>
        </p:nvSpPr>
        <p:spPr>
          <a:xfrm>
            <a:off x="2214546" y="214290"/>
            <a:ext cx="4500594" cy="1116142"/>
          </a:xfrm>
          <a:prstGeom prst="flowChartMultidocumen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IQ" sz="2800" dirty="0" smtClean="0"/>
              <a:t>قيود ترجع إلى حالات خاصة في الجوار</a:t>
            </a:r>
            <a:endParaRPr lang="ar-IQ"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endParaRPr lang="ar-IQ" dirty="0">
              <a:solidFill>
                <a:srgbClr val="FF0000"/>
              </a:solidFill>
            </a:endParaRPr>
          </a:p>
        </p:txBody>
      </p:sp>
      <p:graphicFrame>
        <p:nvGraphicFramePr>
          <p:cNvPr id="8" name="عنصر نائب للمحتوى 7"/>
          <p:cNvGraphicFramePr>
            <a:graphicFrameLocks noGrp="1"/>
          </p:cNvGraphicFramePr>
          <p:nvPr>
            <p:ph idx="1"/>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تمرير عمودي 4"/>
          <p:cNvSpPr/>
          <p:nvPr/>
        </p:nvSpPr>
        <p:spPr>
          <a:xfrm>
            <a:off x="2928926" y="285728"/>
            <a:ext cx="4143404" cy="1143000"/>
          </a:xfrm>
          <a:prstGeom prst="verticalScroll">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IQ" sz="3200" dirty="0" smtClean="0">
                <a:solidFill>
                  <a:srgbClr val="FFFF00"/>
                </a:solidFill>
              </a:rPr>
              <a:t>القيود </a:t>
            </a:r>
            <a:r>
              <a:rPr lang="ar-IQ" sz="3200" dirty="0" smtClean="0">
                <a:solidFill>
                  <a:srgbClr val="FFFF00"/>
                </a:solidFill>
              </a:rPr>
              <a:t>الإرادية</a:t>
            </a:r>
          </a:p>
          <a:p>
            <a:pPr algn="ctr"/>
            <a:r>
              <a:rPr lang="ar-IQ" sz="3200" dirty="0" smtClean="0">
                <a:solidFill>
                  <a:srgbClr val="FFFF00"/>
                </a:solidFill>
              </a:rPr>
              <a:t>شرط المنع من التصرف</a:t>
            </a:r>
            <a:endParaRPr lang="ar-IQ" sz="3200" dirty="0">
              <a:solidFill>
                <a:srgbClr val="FFFF00"/>
              </a:solidFill>
            </a:endParaRPr>
          </a:p>
        </p:txBody>
      </p:sp>
      <p:sp>
        <p:nvSpPr>
          <p:cNvPr id="6" name="الرمز &quot;ممنوع&quot; 5"/>
          <p:cNvSpPr/>
          <p:nvPr/>
        </p:nvSpPr>
        <p:spPr>
          <a:xfrm>
            <a:off x="7358082" y="285728"/>
            <a:ext cx="914400" cy="914400"/>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solidFill>
                <a:schemeClr val="tx1"/>
              </a:solidFill>
            </a:endParaRPr>
          </a:p>
        </p:txBody>
      </p:sp>
      <p:sp>
        <p:nvSpPr>
          <p:cNvPr id="7" name="الرمز &quot;ممنوع&quot; 6"/>
          <p:cNvSpPr/>
          <p:nvPr/>
        </p:nvSpPr>
        <p:spPr>
          <a:xfrm>
            <a:off x="1785918" y="357166"/>
            <a:ext cx="914400" cy="914400"/>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تم بعون الله</a:t>
            </a:r>
            <a:endParaRPr lang="ar-IQ" dirty="0"/>
          </a:p>
        </p:txBody>
      </p:sp>
      <p:sp>
        <p:nvSpPr>
          <p:cNvPr id="3" name="عنصر نائب للمحتوى 2"/>
          <p:cNvSpPr>
            <a:spLocks noGrp="1"/>
          </p:cNvSpPr>
          <p:nvPr>
            <p:ph idx="1"/>
          </p:nvPr>
        </p:nvSpPr>
        <p:spPr/>
        <p:txBody>
          <a:bodyPr/>
          <a:lstStyle/>
          <a:p>
            <a:r>
              <a:rPr lang="ar-IQ" dirty="0" smtClean="0"/>
              <a:t>أن شاء الله </a:t>
            </a:r>
            <a:r>
              <a:rPr lang="ar-IQ" dirty="0" err="1" smtClean="0"/>
              <a:t>نلتقيكم</a:t>
            </a:r>
            <a:r>
              <a:rPr lang="ar-IQ" dirty="0" smtClean="0"/>
              <a:t> في المحاضرة القادمة من الحقوق العينية الأصلية وموضوع ( الملكية الشائعة )</a:t>
            </a:r>
          </a:p>
          <a:p>
            <a:endParaRPr lang="ar-IQ" dirty="0" smtClean="0"/>
          </a:p>
          <a:p>
            <a:endParaRPr lang="ar-IQ" dirty="0" smtClean="0"/>
          </a:p>
          <a:p>
            <a:pPr>
              <a:buNone/>
            </a:pPr>
            <a:r>
              <a:rPr lang="ar-IQ" dirty="0" smtClean="0"/>
              <a:t> </a:t>
            </a:r>
            <a:r>
              <a:rPr lang="ar-IQ" dirty="0" smtClean="0"/>
              <a:t>             م.د. صدام بدن رحيمة ألساعدي</a:t>
            </a:r>
            <a:endParaRPr lang="ar-IQ"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257</TotalTime>
  <Words>646</Words>
  <Application>Microsoft Office PowerPoint</Application>
  <PresentationFormat>عرض على الشاشة (3:4)‏</PresentationFormat>
  <Paragraphs>81</Paragraphs>
  <Slides>7</Slides>
  <Notes>0</Notes>
  <HiddenSlides>0</HiddenSlides>
  <MMClips>0</MMClips>
  <ScaleCrop>false</ScaleCrop>
  <HeadingPairs>
    <vt:vector size="4" baseType="variant">
      <vt:variant>
        <vt:lpstr>سمة</vt:lpstr>
      </vt:variant>
      <vt:variant>
        <vt:i4>1</vt:i4>
      </vt:variant>
      <vt:variant>
        <vt:lpstr>عناوين الشرائح</vt:lpstr>
      </vt:variant>
      <vt:variant>
        <vt:i4>7</vt:i4>
      </vt:variant>
    </vt:vector>
  </HeadingPairs>
  <TitlesOfParts>
    <vt:vector size="8" baseType="lpstr">
      <vt:lpstr>انقلاب</vt:lpstr>
      <vt:lpstr>محاضرات في الحقوق العينية الأصلية قسم القانون المرحلة الرابعة</vt:lpstr>
      <vt:lpstr>الشريحة 2</vt:lpstr>
      <vt:lpstr>الشريحة 3</vt:lpstr>
      <vt:lpstr>الشريحة 4</vt:lpstr>
      <vt:lpstr>الشريحة 5</vt:lpstr>
      <vt:lpstr>الشريحة 6</vt:lpstr>
      <vt:lpstr>تم بعون الله</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محاضرات في الحقوق العينية قسم القانون المرحلة الرابعة</dc:title>
  <dc:creator>ALMUSTAFA</dc:creator>
  <cp:lastModifiedBy>ALMUSTAFA</cp:lastModifiedBy>
  <cp:revision>23</cp:revision>
  <dcterms:created xsi:type="dcterms:W3CDTF">2020-12-20T17:20:11Z</dcterms:created>
  <dcterms:modified xsi:type="dcterms:W3CDTF">2020-12-26T19:00:01Z</dcterms:modified>
</cp:coreProperties>
</file>