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221B01-EBBE-4D73-9532-CB4531709A2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A2EB6756-4FC8-46E4-9DA3-F9279C8A7146}">
      <dgm:prSet phldrT="[نص]" custT="1"/>
      <dgm:spPr/>
      <dgm:t>
        <a:bodyPr/>
        <a:lstStyle/>
        <a:p>
          <a:pPr rtl="1"/>
          <a:r>
            <a:rPr lang="ar-IQ" sz="2800" dirty="0" smtClean="0"/>
            <a:t>حق دائم</a:t>
          </a:r>
          <a:endParaRPr lang="ar-IQ" sz="2800" dirty="0"/>
        </a:p>
      </dgm:t>
    </dgm:pt>
    <dgm:pt modelId="{44534035-950B-440A-B91E-81B11D064109}" type="parTrans" cxnId="{DA74D42A-8CEA-44C7-94E3-3405870729AD}">
      <dgm:prSet/>
      <dgm:spPr/>
      <dgm:t>
        <a:bodyPr/>
        <a:lstStyle/>
        <a:p>
          <a:pPr rtl="1"/>
          <a:endParaRPr lang="ar-IQ"/>
        </a:p>
      </dgm:t>
    </dgm:pt>
    <dgm:pt modelId="{41B578F3-9792-40B1-B616-7851F6626263}" type="sibTrans" cxnId="{DA74D42A-8CEA-44C7-94E3-3405870729AD}">
      <dgm:prSet/>
      <dgm:spPr/>
      <dgm:t>
        <a:bodyPr/>
        <a:lstStyle/>
        <a:p>
          <a:pPr rtl="1"/>
          <a:endParaRPr lang="ar-IQ"/>
        </a:p>
      </dgm:t>
    </dgm:pt>
    <dgm:pt modelId="{68D9E5D1-A15F-4006-9373-0184FC55E47A}">
      <dgm:prSet phldrT="[نص]" custT="1"/>
      <dgm:spPr/>
      <dgm:t>
        <a:bodyPr/>
        <a:lstStyle/>
        <a:p>
          <a:pPr rtl="1"/>
          <a:r>
            <a:rPr lang="ar-IQ" sz="2000" dirty="0" err="1" smtClean="0"/>
            <a:t>اي</a:t>
          </a:r>
          <a:r>
            <a:rPr lang="ar-IQ" sz="2000" dirty="0" smtClean="0"/>
            <a:t> أن حق الملكية يبقى ما دام محله باقياً </a:t>
          </a:r>
          <a:endParaRPr lang="ar-IQ" sz="2000" dirty="0"/>
        </a:p>
      </dgm:t>
    </dgm:pt>
    <dgm:pt modelId="{55A04DD8-3A5F-4E0F-B59E-2C0878D61C7B}" type="parTrans" cxnId="{5643FE98-1EE4-4788-B242-E96DB38982D1}">
      <dgm:prSet/>
      <dgm:spPr/>
      <dgm:t>
        <a:bodyPr/>
        <a:lstStyle/>
        <a:p>
          <a:pPr rtl="1"/>
          <a:endParaRPr lang="ar-IQ"/>
        </a:p>
      </dgm:t>
    </dgm:pt>
    <dgm:pt modelId="{133F45E9-F304-4CD6-B1AB-FD9963C1196B}" type="sibTrans" cxnId="{5643FE98-1EE4-4788-B242-E96DB38982D1}">
      <dgm:prSet/>
      <dgm:spPr/>
      <dgm:t>
        <a:bodyPr/>
        <a:lstStyle/>
        <a:p>
          <a:pPr rtl="1"/>
          <a:endParaRPr lang="ar-IQ"/>
        </a:p>
      </dgm:t>
    </dgm:pt>
    <dgm:pt modelId="{0B599EE2-4003-45FB-BDEA-7108C18D9768}">
      <dgm:prSet phldrT="[نص]" custT="1"/>
      <dgm:spPr/>
      <dgm:t>
        <a:bodyPr/>
        <a:lstStyle/>
        <a:p>
          <a:pPr rtl="1"/>
          <a:r>
            <a:rPr lang="ar-IQ" sz="2000" dirty="0" smtClean="0"/>
            <a:t>فالملكية لا تسقط بالتقادم ولا تزول بعدم الاستعمال ولا يجوز توقيتها</a:t>
          </a:r>
          <a:endParaRPr lang="ar-IQ" sz="2000" dirty="0"/>
        </a:p>
      </dgm:t>
    </dgm:pt>
    <dgm:pt modelId="{010E05BF-AED7-489D-9457-07280EEE5664}" type="parTrans" cxnId="{96AC6AB5-EAC9-4FA0-9491-DEF0BD21E8C9}">
      <dgm:prSet/>
      <dgm:spPr/>
      <dgm:t>
        <a:bodyPr/>
        <a:lstStyle/>
        <a:p>
          <a:pPr rtl="1"/>
          <a:endParaRPr lang="ar-IQ"/>
        </a:p>
      </dgm:t>
    </dgm:pt>
    <dgm:pt modelId="{5571410D-3CC6-48C0-AF6E-FDF2B489B225}" type="sibTrans" cxnId="{96AC6AB5-EAC9-4FA0-9491-DEF0BD21E8C9}">
      <dgm:prSet/>
      <dgm:spPr/>
      <dgm:t>
        <a:bodyPr/>
        <a:lstStyle/>
        <a:p>
          <a:pPr rtl="1"/>
          <a:endParaRPr lang="ar-IQ"/>
        </a:p>
      </dgm:t>
    </dgm:pt>
    <dgm:pt modelId="{AE48C984-0C0C-4DE9-BF47-F4AD0320F21F}">
      <dgm:prSet phldrT="[نص]" custT="1"/>
      <dgm:spPr/>
      <dgm:t>
        <a:bodyPr/>
        <a:lstStyle/>
        <a:p>
          <a:pPr rtl="1"/>
          <a:r>
            <a:rPr lang="ar-IQ" sz="2400" dirty="0" smtClean="0"/>
            <a:t>حق مانع</a:t>
          </a:r>
          <a:endParaRPr lang="ar-IQ" sz="2400" dirty="0"/>
        </a:p>
      </dgm:t>
    </dgm:pt>
    <dgm:pt modelId="{93F73125-DD9C-47AE-898F-D45598EC55EA}" type="parTrans" cxnId="{9D093F88-6F7D-47CC-B479-297A14C6EE4D}">
      <dgm:prSet/>
      <dgm:spPr/>
      <dgm:t>
        <a:bodyPr/>
        <a:lstStyle/>
        <a:p>
          <a:pPr rtl="1"/>
          <a:endParaRPr lang="ar-IQ"/>
        </a:p>
      </dgm:t>
    </dgm:pt>
    <dgm:pt modelId="{C8F1564C-A994-4ACA-968F-97CF50E85AFF}" type="sibTrans" cxnId="{9D093F88-6F7D-47CC-B479-297A14C6EE4D}">
      <dgm:prSet/>
      <dgm:spPr/>
      <dgm:t>
        <a:bodyPr/>
        <a:lstStyle/>
        <a:p>
          <a:pPr rtl="1"/>
          <a:endParaRPr lang="ar-IQ"/>
        </a:p>
      </dgm:t>
    </dgm:pt>
    <dgm:pt modelId="{D1CCEB89-1AC7-4F00-B723-B8788425168F}">
      <dgm:prSet phldrT="[نص]" custT="1"/>
      <dgm:spPr/>
      <dgm:t>
        <a:bodyPr/>
        <a:lstStyle/>
        <a:p>
          <a:pPr rtl="1"/>
          <a:r>
            <a:rPr lang="ar-IQ" sz="2000" dirty="0" err="1" smtClean="0"/>
            <a:t>اي</a:t>
          </a:r>
          <a:r>
            <a:rPr lang="ar-IQ" sz="2000" dirty="0" smtClean="0"/>
            <a:t> يمنع على الغير </a:t>
          </a:r>
          <a:r>
            <a:rPr lang="ar-IQ" sz="2000" dirty="0" err="1" smtClean="0"/>
            <a:t>ان</a:t>
          </a:r>
          <a:r>
            <a:rPr lang="ar-IQ" sz="2000" dirty="0" smtClean="0"/>
            <a:t> يتصرف في الملك أو </a:t>
          </a:r>
          <a:r>
            <a:rPr lang="ar-IQ" sz="2000" dirty="0" err="1" smtClean="0"/>
            <a:t>ان</a:t>
          </a:r>
          <a:r>
            <a:rPr lang="ar-IQ" sz="2000" dirty="0" smtClean="0"/>
            <a:t> يستغله أو </a:t>
          </a:r>
          <a:r>
            <a:rPr lang="ar-IQ" sz="2000" dirty="0" err="1" smtClean="0"/>
            <a:t>ان</a:t>
          </a:r>
          <a:r>
            <a:rPr lang="ar-IQ" sz="2000" dirty="0" smtClean="0"/>
            <a:t> يستعمله</a:t>
          </a:r>
          <a:endParaRPr lang="ar-IQ" sz="2000" dirty="0"/>
        </a:p>
      </dgm:t>
    </dgm:pt>
    <dgm:pt modelId="{DEC39847-07CD-4FD4-8FCD-AF08E17EC584}" type="parTrans" cxnId="{2A269FDE-AFC9-4491-AE76-D325C26EC142}">
      <dgm:prSet/>
      <dgm:spPr/>
      <dgm:t>
        <a:bodyPr/>
        <a:lstStyle/>
        <a:p>
          <a:pPr rtl="1"/>
          <a:endParaRPr lang="ar-IQ"/>
        </a:p>
      </dgm:t>
    </dgm:pt>
    <dgm:pt modelId="{9A5C79D9-0B55-4A6C-916E-41A7EE402151}" type="sibTrans" cxnId="{2A269FDE-AFC9-4491-AE76-D325C26EC142}">
      <dgm:prSet/>
      <dgm:spPr/>
      <dgm:t>
        <a:bodyPr/>
        <a:lstStyle/>
        <a:p>
          <a:pPr rtl="1"/>
          <a:endParaRPr lang="ar-IQ"/>
        </a:p>
      </dgm:t>
    </dgm:pt>
    <dgm:pt modelId="{E1172C49-8F1E-47DC-B5DF-6CE5B93DE22A}">
      <dgm:prSet phldrT="[نص]" custT="1"/>
      <dgm:spPr/>
      <dgm:t>
        <a:bodyPr/>
        <a:lstStyle/>
        <a:p>
          <a:pPr rtl="1"/>
          <a:r>
            <a:rPr lang="ar-IQ" sz="2000" dirty="0" err="1" smtClean="0"/>
            <a:t>الا</a:t>
          </a:r>
          <a:r>
            <a:rPr lang="ar-IQ" sz="2000" dirty="0" smtClean="0"/>
            <a:t> </a:t>
          </a:r>
          <a:r>
            <a:rPr lang="ar-IQ" sz="2000" dirty="0" err="1" smtClean="0"/>
            <a:t>ان</a:t>
          </a:r>
          <a:r>
            <a:rPr lang="ar-IQ" sz="2000" dirty="0" smtClean="0"/>
            <a:t> الملك يمكن </a:t>
          </a:r>
          <a:r>
            <a:rPr lang="ar-IQ" sz="2000" dirty="0" err="1" smtClean="0"/>
            <a:t>ان</a:t>
          </a:r>
          <a:r>
            <a:rPr lang="ar-IQ" sz="2000" dirty="0" smtClean="0"/>
            <a:t> يتقيد برضاء الملك أو بنص القانون </a:t>
          </a:r>
          <a:endParaRPr lang="ar-IQ" sz="2000" dirty="0"/>
        </a:p>
      </dgm:t>
    </dgm:pt>
    <dgm:pt modelId="{5517B1CB-C18E-46C8-B6D0-23A9F8E0367B}" type="parTrans" cxnId="{DE0A8C4A-54A7-4741-970A-0E570B910752}">
      <dgm:prSet/>
      <dgm:spPr/>
      <dgm:t>
        <a:bodyPr/>
        <a:lstStyle/>
        <a:p>
          <a:pPr rtl="1"/>
          <a:endParaRPr lang="ar-IQ"/>
        </a:p>
      </dgm:t>
    </dgm:pt>
    <dgm:pt modelId="{7AD35954-D12D-4A45-97BC-DF789C1804B7}" type="sibTrans" cxnId="{DE0A8C4A-54A7-4741-970A-0E570B910752}">
      <dgm:prSet/>
      <dgm:spPr/>
      <dgm:t>
        <a:bodyPr/>
        <a:lstStyle/>
        <a:p>
          <a:pPr rtl="1"/>
          <a:endParaRPr lang="ar-IQ"/>
        </a:p>
      </dgm:t>
    </dgm:pt>
    <dgm:pt modelId="{98A6ED31-FE49-4295-9A72-1AF05C1B3760}">
      <dgm:prSet phldrT="[نص]" custT="1"/>
      <dgm:spPr/>
      <dgm:t>
        <a:bodyPr/>
        <a:lstStyle/>
        <a:p>
          <a:pPr rtl="1"/>
          <a:r>
            <a:rPr lang="ar-IQ" sz="2400" dirty="0" smtClean="0"/>
            <a:t>حق جامع</a:t>
          </a:r>
          <a:endParaRPr lang="ar-IQ" sz="2400" dirty="0"/>
        </a:p>
      </dgm:t>
    </dgm:pt>
    <dgm:pt modelId="{3842A12B-E583-4E27-9845-A11FA4109BDB}" type="parTrans" cxnId="{E8C0F817-095C-4EF8-B179-26B1C30A2984}">
      <dgm:prSet/>
      <dgm:spPr/>
      <dgm:t>
        <a:bodyPr/>
        <a:lstStyle/>
        <a:p>
          <a:pPr rtl="1"/>
          <a:endParaRPr lang="ar-IQ"/>
        </a:p>
      </dgm:t>
    </dgm:pt>
    <dgm:pt modelId="{69C726D4-5571-49E4-B528-7B90ABC6CAE9}" type="sibTrans" cxnId="{E8C0F817-095C-4EF8-B179-26B1C30A2984}">
      <dgm:prSet/>
      <dgm:spPr/>
      <dgm:t>
        <a:bodyPr/>
        <a:lstStyle/>
        <a:p>
          <a:pPr rtl="1"/>
          <a:endParaRPr lang="ar-IQ"/>
        </a:p>
      </dgm:t>
    </dgm:pt>
    <dgm:pt modelId="{6AE6227A-754A-442E-9832-FF206A08410C}">
      <dgm:prSet phldrT="[نص]"/>
      <dgm:spPr/>
      <dgm:t>
        <a:bodyPr/>
        <a:lstStyle/>
        <a:p>
          <a:pPr rtl="1"/>
          <a:r>
            <a:rPr lang="ar-IQ" dirty="0" err="1" smtClean="0"/>
            <a:t>اي</a:t>
          </a:r>
          <a:r>
            <a:rPr lang="ar-IQ" dirty="0" smtClean="0"/>
            <a:t> انه يخول صاحبه السلطات التي تمكنه من الحصول على مزايا ملكه </a:t>
          </a:r>
          <a:endParaRPr lang="ar-IQ" dirty="0"/>
        </a:p>
      </dgm:t>
    </dgm:pt>
    <dgm:pt modelId="{EBE69F5F-6BF9-48A4-9491-E5D438DE21BB}" type="parTrans" cxnId="{6F10DCCF-F15D-429A-9D98-87E348001780}">
      <dgm:prSet/>
      <dgm:spPr/>
      <dgm:t>
        <a:bodyPr/>
        <a:lstStyle/>
        <a:p>
          <a:pPr rtl="1"/>
          <a:endParaRPr lang="ar-IQ"/>
        </a:p>
      </dgm:t>
    </dgm:pt>
    <dgm:pt modelId="{EB034E5B-0A0A-43AF-83B3-0F530A4E7BD9}" type="sibTrans" cxnId="{6F10DCCF-F15D-429A-9D98-87E348001780}">
      <dgm:prSet/>
      <dgm:spPr/>
      <dgm:t>
        <a:bodyPr/>
        <a:lstStyle/>
        <a:p>
          <a:pPr rtl="1"/>
          <a:endParaRPr lang="ar-IQ"/>
        </a:p>
      </dgm:t>
    </dgm:pt>
    <dgm:pt modelId="{D5010BA7-8DD2-4BAC-9527-359ED9AAC273}">
      <dgm:prSet phldrT="[نص]"/>
      <dgm:spPr/>
      <dgm:t>
        <a:bodyPr/>
        <a:lstStyle/>
        <a:p>
          <a:pPr rtl="1"/>
          <a:r>
            <a:rPr lang="ar-IQ" dirty="0" smtClean="0"/>
            <a:t>الخاصية الوحيدة التي يتميز </a:t>
          </a:r>
          <a:r>
            <a:rPr lang="ar-IQ" dirty="0" err="1" smtClean="0"/>
            <a:t>بها</a:t>
          </a:r>
          <a:r>
            <a:rPr lang="ar-IQ" dirty="0" smtClean="0"/>
            <a:t> حق الملكية عن غيره من الحقوق العينية  أنه حق جامع</a:t>
          </a:r>
          <a:endParaRPr lang="ar-IQ" dirty="0"/>
        </a:p>
      </dgm:t>
    </dgm:pt>
    <dgm:pt modelId="{94636A56-9EE0-492D-B07B-18B08B48FBEE}" type="parTrans" cxnId="{B37F34D5-C7C1-45FB-BD78-CCBFF3C43A31}">
      <dgm:prSet/>
      <dgm:spPr/>
      <dgm:t>
        <a:bodyPr/>
        <a:lstStyle/>
        <a:p>
          <a:pPr rtl="1"/>
          <a:endParaRPr lang="ar-IQ"/>
        </a:p>
      </dgm:t>
    </dgm:pt>
    <dgm:pt modelId="{946B04C9-BB19-42BC-AD61-B7B8EEB9C2DB}" type="sibTrans" cxnId="{B37F34D5-C7C1-45FB-BD78-CCBFF3C43A31}">
      <dgm:prSet/>
      <dgm:spPr/>
      <dgm:t>
        <a:bodyPr/>
        <a:lstStyle/>
        <a:p>
          <a:pPr rtl="1"/>
          <a:endParaRPr lang="ar-IQ"/>
        </a:p>
      </dgm:t>
    </dgm:pt>
    <dgm:pt modelId="{7D881CF3-06EC-4F89-875F-90F43B0B7ABA}" type="pres">
      <dgm:prSet presAssocID="{3A221B01-EBBE-4D73-9532-CB4531709A2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D37DFD5C-45ED-45C3-AB4F-51028D1FAE1B}" type="pres">
      <dgm:prSet presAssocID="{A2EB6756-4FC8-46E4-9DA3-F9279C8A7146}" presName="composite" presStyleCnt="0"/>
      <dgm:spPr/>
    </dgm:pt>
    <dgm:pt modelId="{A8E38454-E051-4590-99D5-ED1DFCCA4D5E}" type="pres">
      <dgm:prSet presAssocID="{A2EB6756-4FC8-46E4-9DA3-F9279C8A714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19F82D2-6FE7-46B3-BB8F-A1C3DA884A76}" type="pres">
      <dgm:prSet presAssocID="{A2EB6756-4FC8-46E4-9DA3-F9279C8A7146}" presName="descendantText" presStyleLbl="alignAcc1" presStyleIdx="0" presStyleCnt="3" custLinFactNeighborX="172" custLinFactNeighborY="316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963FD96-C6F2-4DE6-861E-E3A42CF8E557}" type="pres">
      <dgm:prSet presAssocID="{41B578F3-9792-40B1-B616-7851F6626263}" presName="sp" presStyleCnt="0"/>
      <dgm:spPr/>
    </dgm:pt>
    <dgm:pt modelId="{0F0FF3A6-D293-47DD-93B1-8C5DD01DB83F}" type="pres">
      <dgm:prSet presAssocID="{AE48C984-0C0C-4DE9-BF47-F4AD0320F21F}" presName="composite" presStyleCnt="0"/>
      <dgm:spPr/>
    </dgm:pt>
    <dgm:pt modelId="{C280D604-7FCD-4EE5-A7BC-86C697D9C8A8}" type="pres">
      <dgm:prSet presAssocID="{AE48C984-0C0C-4DE9-BF47-F4AD0320F21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ABE4FEA-4BE7-4E3B-A2D5-8A52F4A731FD}" type="pres">
      <dgm:prSet presAssocID="{AE48C984-0C0C-4DE9-BF47-F4AD0320F21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5E0D024-4801-4FDD-A42E-FDEFBD700A2E}" type="pres">
      <dgm:prSet presAssocID="{C8F1564C-A994-4ACA-968F-97CF50E85AFF}" presName="sp" presStyleCnt="0"/>
      <dgm:spPr/>
    </dgm:pt>
    <dgm:pt modelId="{661D33EC-0DDC-436B-85B1-8E865E6A0DFF}" type="pres">
      <dgm:prSet presAssocID="{98A6ED31-FE49-4295-9A72-1AF05C1B3760}" presName="composite" presStyleCnt="0"/>
      <dgm:spPr/>
    </dgm:pt>
    <dgm:pt modelId="{F8380068-3E50-4475-8FF6-7F907A2231B4}" type="pres">
      <dgm:prSet presAssocID="{98A6ED31-FE49-4295-9A72-1AF05C1B376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5EA78D5-5336-47B4-96AD-1887958DB024}" type="pres">
      <dgm:prSet presAssocID="{98A6ED31-FE49-4295-9A72-1AF05C1B376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6F10DCCF-F15D-429A-9D98-87E348001780}" srcId="{98A6ED31-FE49-4295-9A72-1AF05C1B3760}" destId="{6AE6227A-754A-442E-9832-FF206A08410C}" srcOrd="0" destOrd="0" parTransId="{EBE69F5F-6BF9-48A4-9491-E5D438DE21BB}" sibTransId="{EB034E5B-0A0A-43AF-83B3-0F530A4E7BD9}"/>
    <dgm:cxn modelId="{A315F3A3-BF94-4C96-85F8-7B66C5C11E85}" type="presOf" srcId="{A2EB6756-4FC8-46E4-9DA3-F9279C8A7146}" destId="{A8E38454-E051-4590-99D5-ED1DFCCA4D5E}" srcOrd="0" destOrd="0" presId="urn:microsoft.com/office/officeart/2005/8/layout/chevron2"/>
    <dgm:cxn modelId="{3BCD082E-D13B-44C0-8B2A-948A374BD33B}" type="presOf" srcId="{0B599EE2-4003-45FB-BDEA-7108C18D9768}" destId="{219F82D2-6FE7-46B3-BB8F-A1C3DA884A76}" srcOrd="0" destOrd="1" presId="urn:microsoft.com/office/officeart/2005/8/layout/chevron2"/>
    <dgm:cxn modelId="{8CF1A3A5-B5AD-4C77-B377-D38293F181A4}" type="presOf" srcId="{6AE6227A-754A-442E-9832-FF206A08410C}" destId="{55EA78D5-5336-47B4-96AD-1887958DB024}" srcOrd="0" destOrd="0" presId="urn:microsoft.com/office/officeart/2005/8/layout/chevron2"/>
    <dgm:cxn modelId="{22B2ED00-41E2-4A04-BF49-7234D61F8D0E}" type="presOf" srcId="{D5010BA7-8DD2-4BAC-9527-359ED9AAC273}" destId="{55EA78D5-5336-47B4-96AD-1887958DB024}" srcOrd="0" destOrd="1" presId="urn:microsoft.com/office/officeart/2005/8/layout/chevron2"/>
    <dgm:cxn modelId="{2A269FDE-AFC9-4491-AE76-D325C26EC142}" srcId="{AE48C984-0C0C-4DE9-BF47-F4AD0320F21F}" destId="{D1CCEB89-1AC7-4F00-B723-B8788425168F}" srcOrd="0" destOrd="0" parTransId="{DEC39847-07CD-4FD4-8FCD-AF08E17EC584}" sibTransId="{9A5C79D9-0B55-4A6C-916E-41A7EE402151}"/>
    <dgm:cxn modelId="{96AC6AB5-EAC9-4FA0-9491-DEF0BD21E8C9}" srcId="{A2EB6756-4FC8-46E4-9DA3-F9279C8A7146}" destId="{0B599EE2-4003-45FB-BDEA-7108C18D9768}" srcOrd="1" destOrd="0" parTransId="{010E05BF-AED7-489D-9457-07280EEE5664}" sibTransId="{5571410D-3CC6-48C0-AF6E-FDF2B489B225}"/>
    <dgm:cxn modelId="{B37F34D5-C7C1-45FB-BD78-CCBFF3C43A31}" srcId="{98A6ED31-FE49-4295-9A72-1AF05C1B3760}" destId="{D5010BA7-8DD2-4BAC-9527-359ED9AAC273}" srcOrd="1" destOrd="0" parTransId="{94636A56-9EE0-492D-B07B-18B08B48FBEE}" sibTransId="{946B04C9-BB19-42BC-AD61-B7B8EEB9C2DB}"/>
    <dgm:cxn modelId="{590FBDD2-0B91-43DF-B586-BE4CBEAEB42C}" type="presOf" srcId="{3A221B01-EBBE-4D73-9532-CB4531709A2C}" destId="{7D881CF3-06EC-4F89-875F-90F43B0B7ABA}" srcOrd="0" destOrd="0" presId="urn:microsoft.com/office/officeart/2005/8/layout/chevron2"/>
    <dgm:cxn modelId="{9E34BF67-B444-48E2-9DEB-F6BEFFCBB4B5}" type="presOf" srcId="{98A6ED31-FE49-4295-9A72-1AF05C1B3760}" destId="{F8380068-3E50-4475-8FF6-7F907A2231B4}" srcOrd="0" destOrd="0" presId="urn:microsoft.com/office/officeart/2005/8/layout/chevron2"/>
    <dgm:cxn modelId="{5643FE98-1EE4-4788-B242-E96DB38982D1}" srcId="{A2EB6756-4FC8-46E4-9DA3-F9279C8A7146}" destId="{68D9E5D1-A15F-4006-9373-0184FC55E47A}" srcOrd="0" destOrd="0" parTransId="{55A04DD8-3A5F-4E0F-B59E-2C0878D61C7B}" sibTransId="{133F45E9-F304-4CD6-B1AB-FD9963C1196B}"/>
    <dgm:cxn modelId="{122497A5-10FF-4890-BF24-A9E51DEDC7E2}" type="presOf" srcId="{D1CCEB89-1AC7-4F00-B723-B8788425168F}" destId="{1ABE4FEA-4BE7-4E3B-A2D5-8A52F4A731FD}" srcOrd="0" destOrd="0" presId="urn:microsoft.com/office/officeart/2005/8/layout/chevron2"/>
    <dgm:cxn modelId="{C16A3713-1712-4BE3-AC30-24BDBEF0906D}" type="presOf" srcId="{68D9E5D1-A15F-4006-9373-0184FC55E47A}" destId="{219F82D2-6FE7-46B3-BB8F-A1C3DA884A76}" srcOrd="0" destOrd="0" presId="urn:microsoft.com/office/officeart/2005/8/layout/chevron2"/>
    <dgm:cxn modelId="{DA74D42A-8CEA-44C7-94E3-3405870729AD}" srcId="{3A221B01-EBBE-4D73-9532-CB4531709A2C}" destId="{A2EB6756-4FC8-46E4-9DA3-F9279C8A7146}" srcOrd="0" destOrd="0" parTransId="{44534035-950B-440A-B91E-81B11D064109}" sibTransId="{41B578F3-9792-40B1-B616-7851F6626263}"/>
    <dgm:cxn modelId="{388FE7C3-D7CB-46D3-B645-220422777DAB}" type="presOf" srcId="{AE48C984-0C0C-4DE9-BF47-F4AD0320F21F}" destId="{C280D604-7FCD-4EE5-A7BC-86C697D9C8A8}" srcOrd="0" destOrd="0" presId="urn:microsoft.com/office/officeart/2005/8/layout/chevron2"/>
    <dgm:cxn modelId="{9C159DB3-EF0E-4FBF-822A-D702D67810AE}" type="presOf" srcId="{E1172C49-8F1E-47DC-B5DF-6CE5B93DE22A}" destId="{1ABE4FEA-4BE7-4E3B-A2D5-8A52F4A731FD}" srcOrd="0" destOrd="1" presId="urn:microsoft.com/office/officeart/2005/8/layout/chevron2"/>
    <dgm:cxn modelId="{E8C0F817-095C-4EF8-B179-26B1C30A2984}" srcId="{3A221B01-EBBE-4D73-9532-CB4531709A2C}" destId="{98A6ED31-FE49-4295-9A72-1AF05C1B3760}" srcOrd="2" destOrd="0" parTransId="{3842A12B-E583-4E27-9845-A11FA4109BDB}" sibTransId="{69C726D4-5571-49E4-B528-7B90ABC6CAE9}"/>
    <dgm:cxn modelId="{9D093F88-6F7D-47CC-B479-297A14C6EE4D}" srcId="{3A221B01-EBBE-4D73-9532-CB4531709A2C}" destId="{AE48C984-0C0C-4DE9-BF47-F4AD0320F21F}" srcOrd="1" destOrd="0" parTransId="{93F73125-DD9C-47AE-898F-D45598EC55EA}" sibTransId="{C8F1564C-A994-4ACA-968F-97CF50E85AFF}"/>
    <dgm:cxn modelId="{DE0A8C4A-54A7-4741-970A-0E570B910752}" srcId="{AE48C984-0C0C-4DE9-BF47-F4AD0320F21F}" destId="{E1172C49-8F1E-47DC-B5DF-6CE5B93DE22A}" srcOrd="1" destOrd="0" parTransId="{5517B1CB-C18E-46C8-B6D0-23A9F8E0367B}" sibTransId="{7AD35954-D12D-4A45-97BC-DF789C1804B7}"/>
    <dgm:cxn modelId="{CAE5E923-D99B-4864-9BDF-9EB55566D752}" type="presParOf" srcId="{7D881CF3-06EC-4F89-875F-90F43B0B7ABA}" destId="{D37DFD5C-45ED-45C3-AB4F-51028D1FAE1B}" srcOrd="0" destOrd="0" presId="urn:microsoft.com/office/officeart/2005/8/layout/chevron2"/>
    <dgm:cxn modelId="{DA596586-415E-446B-8EB7-785A16FAC7C7}" type="presParOf" srcId="{D37DFD5C-45ED-45C3-AB4F-51028D1FAE1B}" destId="{A8E38454-E051-4590-99D5-ED1DFCCA4D5E}" srcOrd="0" destOrd="0" presId="urn:microsoft.com/office/officeart/2005/8/layout/chevron2"/>
    <dgm:cxn modelId="{73A06547-CE6B-4416-A8E5-A38101EEF1CC}" type="presParOf" srcId="{D37DFD5C-45ED-45C3-AB4F-51028D1FAE1B}" destId="{219F82D2-6FE7-46B3-BB8F-A1C3DA884A76}" srcOrd="1" destOrd="0" presId="urn:microsoft.com/office/officeart/2005/8/layout/chevron2"/>
    <dgm:cxn modelId="{4D664FF5-58EE-4494-8910-E96D636E21CB}" type="presParOf" srcId="{7D881CF3-06EC-4F89-875F-90F43B0B7ABA}" destId="{F963FD96-C6F2-4DE6-861E-E3A42CF8E557}" srcOrd="1" destOrd="0" presId="urn:microsoft.com/office/officeart/2005/8/layout/chevron2"/>
    <dgm:cxn modelId="{BEB97869-CE54-4EE7-820C-6C0E2D12616D}" type="presParOf" srcId="{7D881CF3-06EC-4F89-875F-90F43B0B7ABA}" destId="{0F0FF3A6-D293-47DD-93B1-8C5DD01DB83F}" srcOrd="2" destOrd="0" presId="urn:microsoft.com/office/officeart/2005/8/layout/chevron2"/>
    <dgm:cxn modelId="{077E40D7-19F1-4D07-A6B5-78CF2C4765AC}" type="presParOf" srcId="{0F0FF3A6-D293-47DD-93B1-8C5DD01DB83F}" destId="{C280D604-7FCD-4EE5-A7BC-86C697D9C8A8}" srcOrd="0" destOrd="0" presId="urn:microsoft.com/office/officeart/2005/8/layout/chevron2"/>
    <dgm:cxn modelId="{EF4D607D-7C71-4A4F-82F4-A24155D673D4}" type="presParOf" srcId="{0F0FF3A6-D293-47DD-93B1-8C5DD01DB83F}" destId="{1ABE4FEA-4BE7-4E3B-A2D5-8A52F4A731FD}" srcOrd="1" destOrd="0" presId="urn:microsoft.com/office/officeart/2005/8/layout/chevron2"/>
    <dgm:cxn modelId="{3400FB33-EF39-4D5D-BC56-41AD8BA3729D}" type="presParOf" srcId="{7D881CF3-06EC-4F89-875F-90F43B0B7ABA}" destId="{95E0D024-4801-4FDD-A42E-FDEFBD700A2E}" srcOrd="3" destOrd="0" presId="urn:microsoft.com/office/officeart/2005/8/layout/chevron2"/>
    <dgm:cxn modelId="{04B0B8E8-D391-4D33-8851-1CB701068BD6}" type="presParOf" srcId="{7D881CF3-06EC-4F89-875F-90F43B0B7ABA}" destId="{661D33EC-0DDC-436B-85B1-8E865E6A0DFF}" srcOrd="4" destOrd="0" presId="urn:microsoft.com/office/officeart/2005/8/layout/chevron2"/>
    <dgm:cxn modelId="{FD133035-C38B-4849-ADAF-F1B45B98BBF4}" type="presParOf" srcId="{661D33EC-0DDC-436B-85B1-8E865E6A0DFF}" destId="{F8380068-3E50-4475-8FF6-7F907A2231B4}" srcOrd="0" destOrd="0" presId="urn:microsoft.com/office/officeart/2005/8/layout/chevron2"/>
    <dgm:cxn modelId="{E12E5BD3-49E5-4825-B0E3-835B6B415A0A}" type="presParOf" srcId="{661D33EC-0DDC-436B-85B1-8E865E6A0DFF}" destId="{55EA78D5-5336-47B4-96AD-1887958DB024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759D03-C119-4B7F-B86A-7F547A57BAED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2500E9F0-CFA6-41DF-8FCD-10FDC4FC85B5}">
      <dgm:prSet phldrT="[نص]" custT="1"/>
      <dgm:spPr/>
      <dgm:t>
        <a:bodyPr/>
        <a:lstStyle/>
        <a:p>
          <a:pPr algn="ctr" rtl="1"/>
          <a:r>
            <a:rPr lang="ar-IQ" sz="2400" b="1" dirty="0" smtClean="0"/>
            <a:t>1- الاستعمال </a:t>
          </a:r>
        </a:p>
        <a:p>
          <a:pPr algn="r" rtl="1"/>
          <a:r>
            <a:rPr lang="ar-IQ" sz="1600" b="1" dirty="0" smtClean="0"/>
            <a:t>هو </a:t>
          </a:r>
          <a:r>
            <a:rPr lang="ar-IQ" sz="1600" b="1" dirty="0" err="1" smtClean="0"/>
            <a:t>أستخدام</a:t>
          </a:r>
          <a:r>
            <a:rPr lang="ar-IQ" sz="1600" b="1" dirty="0" smtClean="0"/>
            <a:t> الشيء بما يتفق وطبيعته للحصول على منافعه بشرط عدم </a:t>
          </a:r>
          <a:r>
            <a:rPr lang="ar-IQ" sz="1600" b="1" dirty="0" err="1" smtClean="0"/>
            <a:t>أستهلاك</a:t>
          </a:r>
          <a:r>
            <a:rPr lang="ar-IQ" sz="1600" b="1" dirty="0" smtClean="0"/>
            <a:t> الشيء</a:t>
          </a:r>
          <a:endParaRPr lang="ar-IQ" sz="1600" b="1" dirty="0"/>
        </a:p>
      </dgm:t>
    </dgm:pt>
    <dgm:pt modelId="{1AACF78D-D1B1-4496-AC68-F3162BD9EBEE}" type="parTrans" cxnId="{82FFEE9D-ED6E-4E91-AE8F-EE5CC7F97961}">
      <dgm:prSet/>
      <dgm:spPr/>
      <dgm:t>
        <a:bodyPr/>
        <a:lstStyle/>
        <a:p>
          <a:pPr rtl="1"/>
          <a:endParaRPr lang="ar-IQ"/>
        </a:p>
      </dgm:t>
    </dgm:pt>
    <dgm:pt modelId="{ECC6E47F-C4FC-4A10-90DF-CB58E49D1A0D}" type="sibTrans" cxnId="{82FFEE9D-ED6E-4E91-AE8F-EE5CC7F97961}">
      <dgm:prSet/>
      <dgm:spPr/>
      <dgm:t>
        <a:bodyPr/>
        <a:lstStyle/>
        <a:p>
          <a:pPr rtl="1"/>
          <a:endParaRPr lang="ar-IQ"/>
        </a:p>
      </dgm:t>
    </dgm:pt>
    <dgm:pt modelId="{B0AE15FD-F741-4C1A-B3BB-543D9B36BC08}">
      <dgm:prSet phldrT="[نص]" custT="1"/>
      <dgm:spPr/>
      <dgm:t>
        <a:bodyPr/>
        <a:lstStyle/>
        <a:p>
          <a:pPr algn="ctr" rtl="1"/>
          <a:r>
            <a:rPr lang="ar-IQ" sz="2400" b="1" dirty="0" smtClean="0"/>
            <a:t>2- الاستغلال  </a:t>
          </a:r>
        </a:p>
        <a:p>
          <a:pPr algn="r" rtl="1"/>
          <a:r>
            <a:rPr lang="ar-IQ" sz="1800" b="1" dirty="0" smtClean="0"/>
            <a:t>هو القيام </a:t>
          </a:r>
          <a:r>
            <a:rPr lang="ar-IQ" sz="1800" b="1" dirty="0" err="1" smtClean="0"/>
            <a:t>بالاعمال</a:t>
          </a:r>
          <a:r>
            <a:rPr lang="ar-IQ" sz="1800" b="1" dirty="0" smtClean="0"/>
            <a:t> اللازمة للحصول على غلة الشيء وثماره </a:t>
          </a:r>
          <a:endParaRPr lang="ar-IQ" sz="1800" b="1" dirty="0"/>
        </a:p>
      </dgm:t>
    </dgm:pt>
    <dgm:pt modelId="{B8280FD1-85DE-4FEF-8986-523121641EE4}" type="parTrans" cxnId="{1711D956-02AD-4376-B38F-384AE1A4A735}">
      <dgm:prSet/>
      <dgm:spPr/>
      <dgm:t>
        <a:bodyPr/>
        <a:lstStyle/>
        <a:p>
          <a:pPr rtl="1"/>
          <a:endParaRPr lang="ar-IQ"/>
        </a:p>
      </dgm:t>
    </dgm:pt>
    <dgm:pt modelId="{E174C678-AA27-4D32-AC1B-C22C95D34DDC}" type="sibTrans" cxnId="{1711D956-02AD-4376-B38F-384AE1A4A735}">
      <dgm:prSet/>
      <dgm:spPr/>
      <dgm:t>
        <a:bodyPr/>
        <a:lstStyle/>
        <a:p>
          <a:pPr rtl="1"/>
          <a:endParaRPr lang="ar-IQ"/>
        </a:p>
      </dgm:t>
    </dgm:pt>
    <dgm:pt modelId="{0A1B132B-8D5F-492D-8F57-0098FF65CCB3}">
      <dgm:prSet phldrT="[نص]" custT="1"/>
      <dgm:spPr/>
      <dgm:t>
        <a:bodyPr/>
        <a:lstStyle/>
        <a:p>
          <a:pPr algn="ctr" rtl="1"/>
          <a:r>
            <a:rPr lang="ar-IQ" sz="1800" dirty="0" err="1" smtClean="0"/>
            <a:t>انواع</a:t>
          </a:r>
          <a:r>
            <a:rPr lang="ar-IQ" sz="1800" dirty="0" smtClean="0"/>
            <a:t> الثمار</a:t>
          </a:r>
        </a:p>
        <a:p>
          <a:pPr algn="r" rtl="1"/>
          <a:r>
            <a:rPr lang="ar-IQ" sz="1800" dirty="0" smtClean="0"/>
            <a:t>- ثمار طبيعية</a:t>
          </a:r>
        </a:p>
        <a:p>
          <a:pPr algn="r" rtl="1"/>
          <a:r>
            <a:rPr lang="ar-IQ" sz="1800" dirty="0" smtClean="0"/>
            <a:t>- ثمار صناعية</a:t>
          </a:r>
        </a:p>
        <a:p>
          <a:pPr algn="r" rtl="1"/>
          <a:r>
            <a:rPr lang="ar-IQ" sz="1800" dirty="0" smtClean="0"/>
            <a:t>- ثمار مدنية</a:t>
          </a:r>
          <a:endParaRPr lang="ar-IQ" sz="1800" dirty="0"/>
        </a:p>
      </dgm:t>
    </dgm:pt>
    <dgm:pt modelId="{3A343A4D-5E7A-44DF-B944-84FE1C186907}" type="parTrans" cxnId="{651A8837-F2B9-4954-91F5-07DA92B48263}">
      <dgm:prSet/>
      <dgm:spPr/>
      <dgm:t>
        <a:bodyPr/>
        <a:lstStyle/>
        <a:p>
          <a:pPr rtl="1"/>
          <a:endParaRPr lang="ar-IQ"/>
        </a:p>
      </dgm:t>
    </dgm:pt>
    <dgm:pt modelId="{4697B3DC-37D5-4415-B3E7-A178CBDE5496}" type="sibTrans" cxnId="{651A8837-F2B9-4954-91F5-07DA92B48263}">
      <dgm:prSet/>
      <dgm:spPr/>
      <dgm:t>
        <a:bodyPr/>
        <a:lstStyle/>
        <a:p>
          <a:pPr rtl="1"/>
          <a:endParaRPr lang="ar-IQ"/>
        </a:p>
      </dgm:t>
    </dgm:pt>
    <dgm:pt modelId="{72651D6A-CCC2-476F-AF3A-70F50264EE7E}">
      <dgm:prSet phldrT="[نص]" custT="1"/>
      <dgm:spPr/>
      <dgm:t>
        <a:bodyPr/>
        <a:lstStyle/>
        <a:p>
          <a:pPr algn="ctr" rtl="1"/>
          <a:r>
            <a:rPr lang="ar-IQ" sz="1800" b="1" dirty="0" smtClean="0"/>
            <a:t>الثمار والمنتجات</a:t>
          </a:r>
        </a:p>
        <a:p>
          <a:pPr algn="r" rtl="1"/>
          <a:r>
            <a:rPr lang="ar-IQ" sz="1800" b="0" dirty="0" smtClean="0"/>
            <a:t>- الثمار ينتجه الشي في مواعيد دورية دون انتقاص لأصل الشي</a:t>
          </a:r>
        </a:p>
        <a:p>
          <a:pPr algn="r" rtl="1"/>
          <a:r>
            <a:rPr lang="ar-IQ" sz="1800" b="0" dirty="0" smtClean="0"/>
            <a:t>- المنتجات لا ينتجه الشي في مواعيد دورية وينتقص اقتطاعها من </a:t>
          </a:r>
          <a:r>
            <a:rPr lang="ar-IQ" sz="1800" b="0" dirty="0" err="1" smtClean="0"/>
            <a:t>اصل</a:t>
          </a:r>
          <a:r>
            <a:rPr lang="ar-IQ" sz="1800" b="0" dirty="0" smtClean="0"/>
            <a:t> الشي</a:t>
          </a:r>
          <a:endParaRPr lang="ar-IQ" sz="1800" b="0" dirty="0"/>
        </a:p>
      </dgm:t>
    </dgm:pt>
    <dgm:pt modelId="{BD2F53E1-F00F-4940-97F3-3645FB087FE2}" type="parTrans" cxnId="{B1336A28-CEA5-490C-BE7E-947CBB0C3C4F}">
      <dgm:prSet/>
      <dgm:spPr/>
      <dgm:t>
        <a:bodyPr/>
        <a:lstStyle/>
        <a:p>
          <a:pPr rtl="1"/>
          <a:endParaRPr lang="ar-IQ"/>
        </a:p>
      </dgm:t>
    </dgm:pt>
    <dgm:pt modelId="{B23C5F58-136E-4F40-B746-1961BE83BD31}" type="sibTrans" cxnId="{B1336A28-CEA5-490C-BE7E-947CBB0C3C4F}">
      <dgm:prSet/>
      <dgm:spPr/>
      <dgm:t>
        <a:bodyPr/>
        <a:lstStyle/>
        <a:p>
          <a:pPr rtl="1"/>
          <a:endParaRPr lang="ar-IQ"/>
        </a:p>
      </dgm:t>
    </dgm:pt>
    <dgm:pt modelId="{ECB99F7A-954B-4426-BF3B-0DF3BD8B1C72}">
      <dgm:prSet phldrT="[نص]" custT="1"/>
      <dgm:spPr/>
      <dgm:t>
        <a:bodyPr/>
        <a:lstStyle/>
        <a:p>
          <a:pPr algn="ctr" rtl="1"/>
          <a:r>
            <a:rPr lang="ar-IQ" sz="2400" b="1" dirty="0" smtClean="0"/>
            <a:t>3- التصرف</a:t>
          </a:r>
        </a:p>
        <a:p>
          <a:pPr algn="r" rtl="1"/>
          <a:r>
            <a:rPr lang="ar-IQ" sz="1800" b="1" dirty="0" smtClean="0"/>
            <a:t>وهي أهم سلطة للمالك بمقتضاها يمكن </a:t>
          </a:r>
          <a:r>
            <a:rPr lang="ar-IQ" sz="1800" b="1" dirty="0" err="1" smtClean="0"/>
            <a:t>ان</a:t>
          </a:r>
          <a:r>
            <a:rPr lang="ar-IQ" sz="1800" b="1" dirty="0" smtClean="0"/>
            <a:t> يتصرف بالشيء مادياً </a:t>
          </a:r>
          <a:r>
            <a:rPr lang="ar-IQ" sz="1800" b="1" dirty="0" err="1" smtClean="0"/>
            <a:t>كأستهلاك</a:t>
          </a:r>
          <a:r>
            <a:rPr lang="ar-IQ" sz="1800" b="1" dirty="0" smtClean="0"/>
            <a:t> الشيء أو </a:t>
          </a:r>
          <a:r>
            <a:rPr lang="ar-IQ" sz="1800" b="1" dirty="0" err="1" smtClean="0"/>
            <a:t>ان</a:t>
          </a:r>
          <a:r>
            <a:rPr lang="ar-IQ" sz="1800" b="1" dirty="0" smtClean="0"/>
            <a:t> يتصرف قانونياً كالبيع والرهن</a:t>
          </a:r>
          <a:endParaRPr lang="ar-IQ" sz="1800" b="1" dirty="0"/>
        </a:p>
      </dgm:t>
    </dgm:pt>
    <dgm:pt modelId="{CEC72435-06D9-4C47-A7C9-C94850A7BDDB}" type="parTrans" cxnId="{A36E7D42-0DC4-4364-AA6B-8E02B0174CC4}">
      <dgm:prSet/>
      <dgm:spPr/>
      <dgm:t>
        <a:bodyPr/>
        <a:lstStyle/>
        <a:p>
          <a:pPr rtl="1"/>
          <a:endParaRPr lang="ar-IQ"/>
        </a:p>
      </dgm:t>
    </dgm:pt>
    <dgm:pt modelId="{5E650F5E-BD40-4240-9D47-A137A15A5F13}" type="sibTrans" cxnId="{A36E7D42-0DC4-4364-AA6B-8E02B0174CC4}">
      <dgm:prSet/>
      <dgm:spPr/>
      <dgm:t>
        <a:bodyPr/>
        <a:lstStyle/>
        <a:p>
          <a:pPr rtl="1"/>
          <a:endParaRPr lang="ar-IQ"/>
        </a:p>
      </dgm:t>
    </dgm:pt>
    <dgm:pt modelId="{457CA0C2-F98F-40FE-B159-D9A41B681373}" type="pres">
      <dgm:prSet presAssocID="{8E759D03-C119-4B7F-B86A-7F547A57BA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5CBF88D1-6B2C-40B1-B292-C7BAF3C80912}" type="pres">
      <dgm:prSet presAssocID="{2500E9F0-CFA6-41DF-8FCD-10FDC4FC85B5}" presName="hierRoot1" presStyleCnt="0"/>
      <dgm:spPr/>
    </dgm:pt>
    <dgm:pt modelId="{6419F3C5-6C03-473B-A26B-39347A0C0F88}" type="pres">
      <dgm:prSet presAssocID="{2500E9F0-CFA6-41DF-8FCD-10FDC4FC85B5}" presName="composite" presStyleCnt="0"/>
      <dgm:spPr/>
    </dgm:pt>
    <dgm:pt modelId="{80022F89-D3D1-43DA-877B-0E10FCDBB623}" type="pres">
      <dgm:prSet presAssocID="{2500E9F0-CFA6-41DF-8FCD-10FDC4FC85B5}" presName="background" presStyleLbl="node0" presStyleIdx="0" presStyleCnt="1"/>
      <dgm:spPr/>
    </dgm:pt>
    <dgm:pt modelId="{D39748A6-C712-4082-ADBB-481D90BB3A40}" type="pres">
      <dgm:prSet presAssocID="{2500E9F0-CFA6-41DF-8FCD-10FDC4FC85B5}" presName="text" presStyleLbl="fgAcc0" presStyleIdx="0" presStyleCnt="1" custScaleX="251611" custScaleY="125046" custLinFactNeighborX="-43697" custLinFactNeighborY="-33700">
        <dgm:presLayoutVars>
          <dgm:chPref val="3"/>
        </dgm:presLayoutVars>
      </dgm:prSet>
      <dgm:spPr/>
      <dgm:t>
        <a:bodyPr/>
        <a:lstStyle/>
        <a:p>
          <a:pPr rtl="1"/>
          <a:endParaRPr lang="ar-IQ"/>
        </a:p>
      </dgm:t>
    </dgm:pt>
    <dgm:pt modelId="{B40A73EE-A4C6-4B65-993C-9ED56B35F272}" type="pres">
      <dgm:prSet presAssocID="{2500E9F0-CFA6-41DF-8FCD-10FDC4FC85B5}" presName="hierChild2" presStyleCnt="0"/>
      <dgm:spPr/>
    </dgm:pt>
    <dgm:pt modelId="{F1CE7299-185E-453D-91D3-648B776C1C28}" type="pres">
      <dgm:prSet presAssocID="{B8280FD1-85DE-4FEF-8986-523121641EE4}" presName="Name10" presStyleLbl="parChTrans1D2" presStyleIdx="0" presStyleCnt="2"/>
      <dgm:spPr/>
      <dgm:t>
        <a:bodyPr/>
        <a:lstStyle/>
        <a:p>
          <a:pPr rtl="1"/>
          <a:endParaRPr lang="ar-IQ"/>
        </a:p>
      </dgm:t>
    </dgm:pt>
    <dgm:pt modelId="{4C69B9A5-D963-4999-84D8-18272D6145A1}" type="pres">
      <dgm:prSet presAssocID="{B0AE15FD-F741-4C1A-B3BB-543D9B36BC08}" presName="hierRoot2" presStyleCnt="0"/>
      <dgm:spPr/>
    </dgm:pt>
    <dgm:pt modelId="{B648F804-43C2-4EEB-8C58-721AD703C153}" type="pres">
      <dgm:prSet presAssocID="{B0AE15FD-F741-4C1A-B3BB-543D9B36BC08}" presName="composite2" presStyleCnt="0"/>
      <dgm:spPr/>
    </dgm:pt>
    <dgm:pt modelId="{A8CFB0C4-7EB1-47E3-910A-5EB0D73FD7F5}" type="pres">
      <dgm:prSet presAssocID="{B0AE15FD-F741-4C1A-B3BB-543D9B36BC08}" presName="background2" presStyleLbl="node2" presStyleIdx="0" presStyleCnt="2"/>
      <dgm:spPr/>
    </dgm:pt>
    <dgm:pt modelId="{2FEC5495-374E-42C1-AB81-CA1D84A7AEF6}" type="pres">
      <dgm:prSet presAssocID="{B0AE15FD-F741-4C1A-B3BB-543D9B36BC08}" presName="text2" presStyleLbl="fgAcc2" presStyleIdx="0" presStyleCnt="2" custScaleX="282723" custScaleY="120088" custLinFactNeighborX="-941" custLinFactNeighborY="-17694">
        <dgm:presLayoutVars>
          <dgm:chPref val="3"/>
        </dgm:presLayoutVars>
      </dgm:prSet>
      <dgm:spPr/>
      <dgm:t>
        <a:bodyPr/>
        <a:lstStyle/>
        <a:p>
          <a:pPr rtl="1"/>
          <a:endParaRPr lang="ar-IQ"/>
        </a:p>
      </dgm:t>
    </dgm:pt>
    <dgm:pt modelId="{EA0B83A8-DE8A-4A4B-8332-67B9C3A4F60A}" type="pres">
      <dgm:prSet presAssocID="{B0AE15FD-F741-4C1A-B3BB-543D9B36BC08}" presName="hierChild3" presStyleCnt="0"/>
      <dgm:spPr/>
    </dgm:pt>
    <dgm:pt modelId="{908F7B6F-8BE3-4DD0-BBDA-106C72B15D48}" type="pres">
      <dgm:prSet presAssocID="{3A343A4D-5E7A-44DF-B944-84FE1C186907}" presName="Name17" presStyleLbl="parChTrans1D3" presStyleIdx="0" presStyleCnt="2"/>
      <dgm:spPr/>
      <dgm:t>
        <a:bodyPr/>
        <a:lstStyle/>
        <a:p>
          <a:pPr rtl="1"/>
          <a:endParaRPr lang="ar-IQ"/>
        </a:p>
      </dgm:t>
    </dgm:pt>
    <dgm:pt modelId="{2CD77E3C-E4AD-4C29-A4C7-206D58DB158A}" type="pres">
      <dgm:prSet presAssocID="{0A1B132B-8D5F-492D-8F57-0098FF65CCB3}" presName="hierRoot3" presStyleCnt="0"/>
      <dgm:spPr/>
    </dgm:pt>
    <dgm:pt modelId="{6B2A9E58-FD19-4A30-A3EF-92E8DF17B26C}" type="pres">
      <dgm:prSet presAssocID="{0A1B132B-8D5F-492D-8F57-0098FF65CCB3}" presName="composite3" presStyleCnt="0"/>
      <dgm:spPr/>
    </dgm:pt>
    <dgm:pt modelId="{98FD3A93-5353-4B87-A78E-630DC8447E67}" type="pres">
      <dgm:prSet presAssocID="{0A1B132B-8D5F-492D-8F57-0098FF65CCB3}" presName="background3" presStyleLbl="node3" presStyleIdx="0" presStyleCnt="2"/>
      <dgm:spPr/>
    </dgm:pt>
    <dgm:pt modelId="{58A041EF-FDCA-485E-8BB0-4C4558864C1B}" type="pres">
      <dgm:prSet presAssocID="{0A1B132B-8D5F-492D-8F57-0098FF65CCB3}" presName="text3" presStyleLbl="fgAcc3" presStyleIdx="0" presStyleCnt="2" custScaleX="135396" custScaleY="247200">
        <dgm:presLayoutVars>
          <dgm:chPref val="3"/>
        </dgm:presLayoutVars>
      </dgm:prSet>
      <dgm:spPr/>
      <dgm:t>
        <a:bodyPr/>
        <a:lstStyle/>
        <a:p>
          <a:pPr rtl="1"/>
          <a:endParaRPr lang="ar-IQ"/>
        </a:p>
      </dgm:t>
    </dgm:pt>
    <dgm:pt modelId="{1245B335-E235-49AC-BC90-C220F6A8D454}" type="pres">
      <dgm:prSet presAssocID="{0A1B132B-8D5F-492D-8F57-0098FF65CCB3}" presName="hierChild4" presStyleCnt="0"/>
      <dgm:spPr/>
    </dgm:pt>
    <dgm:pt modelId="{365CF066-1E02-40A7-9E4D-57BE9DC85081}" type="pres">
      <dgm:prSet presAssocID="{BD2F53E1-F00F-4940-97F3-3645FB087FE2}" presName="Name17" presStyleLbl="parChTrans1D3" presStyleIdx="1" presStyleCnt="2"/>
      <dgm:spPr/>
      <dgm:t>
        <a:bodyPr/>
        <a:lstStyle/>
        <a:p>
          <a:pPr rtl="1"/>
          <a:endParaRPr lang="ar-IQ"/>
        </a:p>
      </dgm:t>
    </dgm:pt>
    <dgm:pt modelId="{97DE7B0E-4D4D-4744-B38B-C6D9DC7B5FAF}" type="pres">
      <dgm:prSet presAssocID="{72651D6A-CCC2-476F-AF3A-70F50264EE7E}" presName="hierRoot3" presStyleCnt="0"/>
      <dgm:spPr/>
    </dgm:pt>
    <dgm:pt modelId="{72FFC38E-25C4-4FD8-8930-0B2B4D9EA2EB}" type="pres">
      <dgm:prSet presAssocID="{72651D6A-CCC2-476F-AF3A-70F50264EE7E}" presName="composite3" presStyleCnt="0"/>
      <dgm:spPr/>
    </dgm:pt>
    <dgm:pt modelId="{56ECEE72-0F0E-4E72-BD58-B887DEF3A308}" type="pres">
      <dgm:prSet presAssocID="{72651D6A-CCC2-476F-AF3A-70F50264EE7E}" presName="background3" presStyleLbl="node3" presStyleIdx="1" presStyleCnt="2"/>
      <dgm:spPr/>
    </dgm:pt>
    <dgm:pt modelId="{E3FC9CCE-414F-4E2D-840E-29913F988E97}" type="pres">
      <dgm:prSet presAssocID="{72651D6A-CCC2-476F-AF3A-70F50264EE7E}" presName="text3" presStyleLbl="fgAcc3" presStyleIdx="1" presStyleCnt="2" custScaleX="190054" custScaleY="268791">
        <dgm:presLayoutVars>
          <dgm:chPref val="3"/>
        </dgm:presLayoutVars>
      </dgm:prSet>
      <dgm:spPr/>
      <dgm:t>
        <a:bodyPr/>
        <a:lstStyle/>
        <a:p>
          <a:pPr rtl="1"/>
          <a:endParaRPr lang="ar-IQ"/>
        </a:p>
      </dgm:t>
    </dgm:pt>
    <dgm:pt modelId="{D8B33903-5EE9-4F28-8554-998A21EB9AE3}" type="pres">
      <dgm:prSet presAssocID="{72651D6A-CCC2-476F-AF3A-70F50264EE7E}" presName="hierChild4" presStyleCnt="0"/>
      <dgm:spPr/>
    </dgm:pt>
    <dgm:pt modelId="{E34AF86E-9F3D-4E82-B7FC-55C67E1D5A1F}" type="pres">
      <dgm:prSet presAssocID="{CEC72435-06D9-4C47-A7C9-C94850A7BDDB}" presName="Name10" presStyleLbl="parChTrans1D2" presStyleIdx="1" presStyleCnt="2"/>
      <dgm:spPr/>
      <dgm:t>
        <a:bodyPr/>
        <a:lstStyle/>
        <a:p>
          <a:pPr rtl="1"/>
          <a:endParaRPr lang="ar-IQ"/>
        </a:p>
      </dgm:t>
    </dgm:pt>
    <dgm:pt modelId="{29AC495C-B058-4147-A707-E5C98F63887F}" type="pres">
      <dgm:prSet presAssocID="{ECB99F7A-954B-4426-BF3B-0DF3BD8B1C72}" presName="hierRoot2" presStyleCnt="0"/>
      <dgm:spPr/>
    </dgm:pt>
    <dgm:pt modelId="{7997B0A7-A044-47AA-9EAE-261351E05EBD}" type="pres">
      <dgm:prSet presAssocID="{ECB99F7A-954B-4426-BF3B-0DF3BD8B1C72}" presName="composite2" presStyleCnt="0"/>
      <dgm:spPr/>
    </dgm:pt>
    <dgm:pt modelId="{C2F21B62-390A-490B-AE28-392B4197D8B9}" type="pres">
      <dgm:prSet presAssocID="{ECB99F7A-954B-4426-BF3B-0DF3BD8B1C72}" presName="background2" presStyleLbl="node2" presStyleIdx="1" presStyleCnt="2"/>
      <dgm:spPr/>
    </dgm:pt>
    <dgm:pt modelId="{75F22FDA-DCAB-4424-8212-896FF4890241}" type="pres">
      <dgm:prSet presAssocID="{ECB99F7A-954B-4426-BF3B-0DF3BD8B1C72}" presName="text2" presStyleLbl="fgAcc2" presStyleIdx="1" presStyleCnt="2" custScaleX="274064" custScaleY="211537" custLinFactNeighborX="-363" custLinFactNeighborY="-23929">
        <dgm:presLayoutVars>
          <dgm:chPref val="3"/>
        </dgm:presLayoutVars>
      </dgm:prSet>
      <dgm:spPr/>
      <dgm:t>
        <a:bodyPr/>
        <a:lstStyle/>
        <a:p>
          <a:pPr rtl="1"/>
          <a:endParaRPr lang="ar-IQ"/>
        </a:p>
      </dgm:t>
    </dgm:pt>
    <dgm:pt modelId="{5A02296A-04C2-40CC-BE97-C5EAE2B0A10B}" type="pres">
      <dgm:prSet presAssocID="{ECB99F7A-954B-4426-BF3B-0DF3BD8B1C72}" presName="hierChild3" presStyleCnt="0"/>
      <dgm:spPr/>
    </dgm:pt>
  </dgm:ptLst>
  <dgm:cxnLst>
    <dgm:cxn modelId="{4ACD16AA-B03A-4172-AE6A-BABB37ACA58D}" type="presOf" srcId="{72651D6A-CCC2-476F-AF3A-70F50264EE7E}" destId="{E3FC9CCE-414F-4E2D-840E-29913F988E97}" srcOrd="0" destOrd="0" presId="urn:microsoft.com/office/officeart/2005/8/layout/hierarchy1"/>
    <dgm:cxn modelId="{7FA96269-BB6E-4853-9F98-99F8CD23BFCA}" type="presOf" srcId="{ECB99F7A-954B-4426-BF3B-0DF3BD8B1C72}" destId="{75F22FDA-DCAB-4424-8212-896FF4890241}" srcOrd="0" destOrd="0" presId="urn:microsoft.com/office/officeart/2005/8/layout/hierarchy1"/>
    <dgm:cxn modelId="{EFAED943-62BA-4EB3-B53F-47EB0B0DEB1B}" type="presOf" srcId="{0A1B132B-8D5F-492D-8F57-0098FF65CCB3}" destId="{58A041EF-FDCA-485E-8BB0-4C4558864C1B}" srcOrd="0" destOrd="0" presId="urn:microsoft.com/office/officeart/2005/8/layout/hierarchy1"/>
    <dgm:cxn modelId="{651A8837-F2B9-4954-91F5-07DA92B48263}" srcId="{B0AE15FD-F741-4C1A-B3BB-543D9B36BC08}" destId="{0A1B132B-8D5F-492D-8F57-0098FF65CCB3}" srcOrd="0" destOrd="0" parTransId="{3A343A4D-5E7A-44DF-B944-84FE1C186907}" sibTransId="{4697B3DC-37D5-4415-B3E7-A178CBDE5496}"/>
    <dgm:cxn modelId="{82FFEE9D-ED6E-4E91-AE8F-EE5CC7F97961}" srcId="{8E759D03-C119-4B7F-B86A-7F547A57BAED}" destId="{2500E9F0-CFA6-41DF-8FCD-10FDC4FC85B5}" srcOrd="0" destOrd="0" parTransId="{1AACF78D-D1B1-4496-AC68-F3162BD9EBEE}" sibTransId="{ECC6E47F-C4FC-4A10-90DF-CB58E49D1A0D}"/>
    <dgm:cxn modelId="{C74DD716-0D0A-4385-A5DB-B40D88FFC6D6}" type="presOf" srcId="{2500E9F0-CFA6-41DF-8FCD-10FDC4FC85B5}" destId="{D39748A6-C712-4082-ADBB-481D90BB3A40}" srcOrd="0" destOrd="0" presId="urn:microsoft.com/office/officeart/2005/8/layout/hierarchy1"/>
    <dgm:cxn modelId="{B1336A28-CEA5-490C-BE7E-947CBB0C3C4F}" srcId="{B0AE15FD-F741-4C1A-B3BB-543D9B36BC08}" destId="{72651D6A-CCC2-476F-AF3A-70F50264EE7E}" srcOrd="1" destOrd="0" parTransId="{BD2F53E1-F00F-4940-97F3-3645FB087FE2}" sibTransId="{B23C5F58-136E-4F40-B746-1961BE83BD31}"/>
    <dgm:cxn modelId="{509E1C87-670D-49B9-8235-2E91AF664A0F}" type="presOf" srcId="{8E759D03-C119-4B7F-B86A-7F547A57BAED}" destId="{457CA0C2-F98F-40FE-B159-D9A41B681373}" srcOrd="0" destOrd="0" presId="urn:microsoft.com/office/officeart/2005/8/layout/hierarchy1"/>
    <dgm:cxn modelId="{80435A6B-065F-4615-A657-E7DCF93708AF}" type="presOf" srcId="{3A343A4D-5E7A-44DF-B944-84FE1C186907}" destId="{908F7B6F-8BE3-4DD0-BBDA-106C72B15D48}" srcOrd="0" destOrd="0" presId="urn:microsoft.com/office/officeart/2005/8/layout/hierarchy1"/>
    <dgm:cxn modelId="{D8FA28B2-C0CD-43CF-B589-55A5CFAC3950}" type="presOf" srcId="{BD2F53E1-F00F-4940-97F3-3645FB087FE2}" destId="{365CF066-1E02-40A7-9E4D-57BE9DC85081}" srcOrd="0" destOrd="0" presId="urn:microsoft.com/office/officeart/2005/8/layout/hierarchy1"/>
    <dgm:cxn modelId="{0A747393-6FCE-429E-A31E-F47342C511E0}" type="presOf" srcId="{CEC72435-06D9-4C47-A7C9-C94850A7BDDB}" destId="{E34AF86E-9F3D-4E82-B7FC-55C67E1D5A1F}" srcOrd="0" destOrd="0" presId="urn:microsoft.com/office/officeart/2005/8/layout/hierarchy1"/>
    <dgm:cxn modelId="{5322199D-FD55-43EC-852A-006444620819}" type="presOf" srcId="{B0AE15FD-F741-4C1A-B3BB-543D9B36BC08}" destId="{2FEC5495-374E-42C1-AB81-CA1D84A7AEF6}" srcOrd="0" destOrd="0" presId="urn:microsoft.com/office/officeart/2005/8/layout/hierarchy1"/>
    <dgm:cxn modelId="{775E7BFE-91FD-43B1-A1DC-15748B59A615}" type="presOf" srcId="{B8280FD1-85DE-4FEF-8986-523121641EE4}" destId="{F1CE7299-185E-453D-91D3-648B776C1C28}" srcOrd="0" destOrd="0" presId="urn:microsoft.com/office/officeart/2005/8/layout/hierarchy1"/>
    <dgm:cxn modelId="{1711D956-02AD-4376-B38F-384AE1A4A735}" srcId="{2500E9F0-CFA6-41DF-8FCD-10FDC4FC85B5}" destId="{B0AE15FD-F741-4C1A-B3BB-543D9B36BC08}" srcOrd="0" destOrd="0" parTransId="{B8280FD1-85DE-4FEF-8986-523121641EE4}" sibTransId="{E174C678-AA27-4D32-AC1B-C22C95D34DDC}"/>
    <dgm:cxn modelId="{A36E7D42-0DC4-4364-AA6B-8E02B0174CC4}" srcId="{2500E9F0-CFA6-41DF-8FCD-10FDC4FC85B5}" destId="{ECB99F7A-954B-4426-BF3B-0DF3BD8B1C72}" srcOrd="1" destOrd="0" parTransId="{CEC72435-06D9-4C47-A7C9-C94850A7BDDB}" sibTransId="{5E650F5E-BD40-4240-9D47-A137A15A5F13}"/>
    <dgm:cxn modelId="{F931E6A5-70B0-4C59-B4D9-A80387D4CE77}" type="presParOf" srcId="{457CA0C2-F98F-40FE-B159-D9A41B681373}" destId="{5CBF88D1-6B2C-40B1-B292-C7BAF3C80912}" srcOrd="0" destOrd="0" presId="urn:microsoft.com/office/officeart/2005/8/layout/hierarchy1"/>
    <dgm:cxn modelId="{71B707A9-5E9A-4B2C-B198-AFF3FF81548B}" type="presParOf" srcId="{5CBF88D1-6B2C-40B1-B292-C7BAF3C80912}" destId="{6419F3C5-6C03-473B-A26B-39347A0C0F88}" srcOrd="0" destOrd="0" presId="urn:microsoft.com/office/officeart/2005/8/layout/hierarchy1"/>
    <dgm:cxn modelId="{A14F742C-5347-4C93-84E3-41BA4B71F9DB}" type="presParOf" srcId="{6419F3C5-6C03-473B-A26B-39347A0C0F88}" destId="{80022F89-D3D1-43DA-877B-0E10FCDBB623}" srcOrd="0" destOrd="0" presId="urn:microsoft.com/office/officeart/2005/8/layout/hierarchy1"/>
    <dgm:cxn modelId="{5B0811D9-C1E9-45BB-B306-D96174088F93}" type="presParOf" srcId="{6419F3C5-6C03-473B-A26B-39347A0C0F88}" destId="{D39748A6-C712-4082-ADBB-481D90BB3A40}" srcOrd="1" destOrd="0" presId="urn:microsoft.com/office/officeart/2005/8/layout/hierarchy1"/>
    <dgm:cxn modelId="{DD9809F6-A0D2-4BED-AC56-8CE788B2D0B0}" type="presParOf" srcId="{5CBF88D1-6B2C-40B1-B292-C7BAF3C80912}" destId="{B40A73EE-A4C6-4B65-993C-9ED56B35F272}" srcOrd="1" destOrd="0" presId="urn:microsoft.com/office/officeart/2005/8/layout/hierarchy1"/>
    <dgm:cxn modelId="{FDA643F6-979E-4160-8CC0-86DC3D9437E9}" type="presParOf" srcId="{B40A73EE-A4C6-4B65-993C-9ED56B35F272}" destId="{F1CE7299-185E-453D-91D3-648B776C1C28}" srcOrd="0" destOrd="0" presId="urn:microsoft.com/office/officeart/2005/8/layout/hierarchy1"/>
    <dgm:cxn modelId="{A560DF3B-B65F-405E-A469-FDA018AE387E}" type="presParOf" srcId="{B40A73EE-A4C6-4B65-993C-9ED56B35F272}" destId="{4C69B9A5-D963-4999-84D8-18272D6145A1}" srcOrd="1" destOrd="0" presId="urn:microsoft.com/office/officeart/2005/8/layout/hierarchy1"/>
    <dgm:cxn modelId="{3C356C52-B073-4A87-ADEF-B41B381DEC85}" type="presParOf" srcId="{4C69B9A5-D963-4999-84D8-18272D6145A1}" destId="{B648F804-43C2-4EEB-8C58-721AD703C153}" srcOrd="0" destOrd="0" presId="urn:microsoft.com/office/officeart/2005/8/layout/hierarchy1"/>
    <dgm:cxn modelId="{107D4369-E3A5-4D87-8D53-F7BFFA721639}" type="presParOf" srcId="{B648F804-43C2-4EEB-8C58-721AD703C153}" destId="{A8CFB0C4-7EB1-47E3-910A-5EB0D73FD7F5}" srcOrd="0" destOrd="0" presId="urn:microsoft.com/office/officeart/2005/8/layout/hierarchy1"/>
    <dgm:cxn modelId="{AC6B805C-81EC-44E8-92AC-047531536B5E}" type="presParOf" srcId="{B648F804-43C2-4EEB-8C58-721AD703C153}" destId="{2FEC5495-374E-42C1-AB81-CA1D84A7AEF6}" srcOrd="1" destOrd="0" presId="urn:microsoft.com/office/officeart/2005/8/layout/hierarchy1"/>
    <dgm:cxn modelId="{FC4F9873-F7C0-4D8D-883A-74A425A72B23}" type="presParOf" srcId="{4C69B9A5-D963-4999-84D8-18272D6145A1}" destId="{EA0B83A8-DE8A-4A4B-8332-67B9C3A4F60A}" srcOrd="1" destOrd="0" presId="urn:microsoft.com/office/officeart/2005/8/layout/hierarchy1"/>
    <dgm:cxn modelId="{F771908F-5072-4BD9-AED5-9A2FA29CC2AF}" type="presParOf" srcId="{EA0B83A8-DE8A-4A4B-8332-67B9C3A4F60A}" destId="{908F7B6F-8BE3-4DD0-BBDA-106C72B15D48}" srcOrd="0" destOrd="0" presId="urn:microsoft.com/office/officeart/2005/8/layout/hierarchy1"/>
    <dgm:cxn modelId="{6DAA0753-4579-48AF-9B57-DC8FEFCF123F}" type="presParOf" srcId="{EA0B83A8-DE8A-4A4B-8332-67B9C3A4F60A}" destId="{2CD77E3C-E4AD-4C29-A4C7-206D58DB158A}" srcOrd="1" destOrd="0" presId="urn:microsoft.com/office/officeart/2005/8/layout/hierarchy1"/>
    <dgm:cxn modelId="{47B1A79F-6713-4375-8442-B44CBA66D867}" type="presParOf" srcId="{2CD77E3C-E4AD-4C29-A4C7-206D58DB158A}" destId="{6B2A9E58-FD19-4A30-A3EF-92E8DF17B26C}" srcOrd="0" destOrd="0" presId="urn:microsoft.com/office/officeart/2005/8/layout/hierarchy1"/>
    <dgm:cxn modelId="{09840DDD-FA76-4893-BEB9-C3105E03F159}" type="presParOf" srcId="{6B2A9E58-FD19-4A30-A3EF-92E8DF17B26C}" destId="{98FD3A93-5353-4B87-A78E-630DC8447E67}" srcOrd="0" destOrd="0" presId="urn:microsoft.com/office/officeart/2005/8/layout/hierarchy1"/>
    <dgm:cxn modelId="{57AB3B02-6673-4BD1-84D9-5A18D052F665}" type="presParOf" srcId="{6B2A9E58-FD19-4A30-A3EF-92E8DF17B26C}" destId="{58A041EF-FDCA-485E-8BB0-4C4558864C1B}" srcOrd="1" destOrd="0" presId="urn:microsoft.com/office/officeart/2005/8/layout/hierarchy1"/>
    <dgm:cxn modelId="{A947FE56-1ED5-4773-8928-DE704343FD44}" type="presParOf" srcId="{2CD77E3C-E4AD-4C29-A4C7-206D58DB158A}" destId="{1245B335-E235-49AC-BC90-C220F6A8D454}" srcOrd="1" destOrd="0" presId="urn:microsoft.com/office/officeart/2005/8/layout/hierarchy1"/>
    <dgm:cxn modelId="{3909884F-6258-4391-AFBB-7B831DE17368}" type="presParOf" srcId="{EA0B83A8-DE8A-4A4B-8332-67B9C3A4F60A}" destId="{365CF066-1E02-40A7-9E4D-57BE9DC85081}" srcOrd="2" destOrd="0" presId="urn:microsoft.com/office/officeart/2005/8/layout/hierarchy1"/>
    <dgm:cxn modelId="{629ACC1E-822B-4FF3-9C4A-4DD220B7212B}" type="presParOf" srcId="{EA0B83A8-DE8A-4A4B-8332-67B9C3A4F60A}" destId="{97DE7B0E-4D4D-4744-B38B-C6D9DC7B5FAF}" srcOrd="3" destOrd="0" presId="urn:microsoft.com/office/officeart/2005/8/layout/hierarchy1"/>
    <dgm:cxn modelId="{B1421AC7-7791-433A-85D1-8BCB36AA82B2}" type="presParOf" srcId="{97DE7B0E-4D4D-4744-B38B-C6D9DC7B5FAF}" destId="{72FFC38E-25C4-4FD8-8930-0B2B4D9EA2EB}" srcOrd="0" destOrd="0" presId="urn:microsoft.com/office/officeart/2005/8/layout/hierarchy1"/>
    <dgm:cxn modelId="{6DBB848A-CD50-48F3-8964-A834D5EEF19F}" type="presParOf" srcId="{72FFC38E-25C4-4FD8-8930-0B2B4D9EA2EB}" destId="{56ECEE72-0F0E-4E72-BD58-B887DEF3A308}" srcOrd="0" destOrd="0" presId="urn:microsoft.com/office/officeart/2005/8/layout/hierarchy1"/>
    <dgm:cxn modelId="{08754B67-BED2-4D05-BE53-AE77ADADF70C}" type="presParOf" srcId="{72FFC38E-25C4-4FD8-8930-0B2B4D9EA2EB}" destId="{E3FC9CCE-414F-4E2D-840E-29913F988E97}" srcOrd="1" destOrd="0" presId="urn:microsoft.com/office/officeart/2005/8/layout/hierarchy1"/>
    <dgm:cxn modelId="{A7362815-7E76-4E8A-B584-99488EA63419}" type="presParOf" srcId="{97DE7B0E-4D4D-4744-B38B-C6D9DC7B5FAF}" destId="{D8B33903-5EE9-4F28-8554-998A21EB9AE3}" srcOrd="1" destOrd="0" presId="urn:microsoft.com/office/officeart/2005/8/layout/hierarchy1"/>
    <dgm:cxn modelId="{0A0225D9-BF84-4176-906C-9925573182BB}" type="presParOf" srcId="{B40A73EE-A4C6-4B65-993C-9ED56B35F272}" destId="{E34AF86E-9F3D-4E82-B7FC-55C67E1D5A1F}" srcOrd="2" destOrd="0" presId="urn:microsoft.com/office/officeart/2005/8/layout/hierarchy1"/>
    <dgm:cxn modelId="{78C3F9EF-D399-4958-80F1-0037671864BD}" type="presParOf" srcId="{B40A73EE-A4C6-4B65-993C-9ED56B35F272}" destId="{29AC495C-B058-4147-A707-E5C98F63887F}" srcOrd="3" destOrd="0" presId="urn:microsoft.com/office/officeart/2005/8/layout/hierarchy1"/>
    <dgm:cxn modelId="{C7CA43DD-9270-427E-94A0-8EA451218C22}" type="presParOf" srcId="{29AC495C-B058-4147-A707-E5C98F63887F}" destId="{7997B0A7-A044-47AA-9EAE-261351E05EBD}" srcOrd="0" destOrd="0" presId="urn:microsoft.com/office/officeart/2005/8/layout/hierarchy1"/>
    <dgm:cxn modelId="{73642D43-D166-4814-BBB8-1FAF0C987AD0}" type="presParOf" srcId="{7997B0A7-A044-47AA-9EAE-261351E05EBD}" destId="{C2F21B62-390A-490B-AE28-392B4197D8B9}" srcOrd="0" destOrd="0" presId="urn:microsoft.com/office/officeart/2005/8/layout/hierarchy1"/>
    <dgm:cxn modelId="{4F1B7B40-54FA-4B6E-9CA2-FAF668309D73}" type="presParOf" srcId="{7997B0A7-A044-47AA-9EAE-261351E05EBD}" destId="{75F22FDA-DCAB-4424-8212-896FF4890241}" srcOrd="1" destOrd="0" presId="urn:microsoft.com/office/officeart/2005/8/layout/hierarchy1"/>
    <dgm:cxn modelId="{7370303F-9A9E-4B24-94E7-0BF342DEB59B}" type="presParOf" srcId="{29AC495C-B058-4147-A707-E5C98F63887F}" destId="{5A02296A-04C2-40CC-BE97-C5EAE2B0A10B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1D04AC-6D4D-4D03-A1BD-F37FBCCADA54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96DE8330-C2A7-44AC-A70F-A34012DD988A}">
      <dgm:prSet phldrT="[نص]" custT="1"/>
      <dgm:spPr/>
      <dgm:t>
        <a:bodyPr/>
        <a:lstStyle/>
        <a:p>
          <a:pPr rtl="1"/>
          <a:r>
            <a:rPr lang="ar-IQ" sz="2000" dirty="0" smtClean="0"/>
            <a:t>1- الشيء نفسه وعناصره الجوهرية</a:t>
          </a:r>
          <a:endParaRPr lang="ar-IQ" sz="2000" dirty="0"/>
        </a:p>
      </dgm:t>
    </dgm:pt>
    <dgm:pt modelId="{3F301A51-EC1A-45B8-816D-83DDB1E527EF}" type="parTrans" cxnId="{56A3F3C5-F9F1-43AD-9997-5A7BA55C632D}">
      <dgm:prSet/>
      <dgm:spPr/>
      <dgm:t>
        <a:bodyPr/>
        <a:lstStyle/>
        <a:p>
          <a:pPr rtl="1"/>
          <a:endParaRPr lang="ar-IQ"/>
        </a:p>
      </dgm:t>
    </dgm:pt>
    <dgm:pt modelId="{BE352E98-2048-4E4B-A001-265CD477FE83}" type="sibTrans" cxnId="{56A3F3C5-F9F1-43AD-9997-5A7BA55C632D}">
      <dgm:prSet/>
      <dgm:spPr/>
      <dgm:t>
        <a:bodyPr/>
        <a:lstStyle/>
        <a:p>
          <a:pPr rtl="1"/>
          <a:endParaRPr lang="ar-IQ"/>
        </a:p>
      </dgm:t>
    </dgm:pt>
    <dgm:pt modelId="{3FBB6EBE-1874-4495-A667-10B724FB0A09}">
      <dgm:prSet phldrT="[نص]" custT="1"/>
      <dgm:spPr/>
      <dgm:t>
        <a:bodyPr/>
        <a:lstStyle/>
        <a:p>
          <a:pPr rtl="1"/>
          <a:r>
            <a:rPr lang="ar-IQ" sz="1800" dirty="0" smtClean="0"/>
            <a:t>الملكية تنصب على أصل الشيء المملوك </a:t>
          </a:r>
          <a:endParaRPr lang="ar-IQ" sz="1800" dirty="0"/>
        </a:p>
      </dgm:t>
    </dgm:pt>
    <dgm:pt modelId="{B55A8CB1-8852-4760-BCFA-637BC6592130}" type="parTrans" cxnId="{E67AAC1A-A338-4E0D-8522-BD144A092256}">
      <dgm:prSet/>
      <dgm:spPr/>
      <dgm:t>
        <a:bodyPr/>
        <a:lstStyle/>
        <a:p>
          <a:pPr rtl="1"/>
          <a:endParaRPr lang="ar-IQ"/>
        </a:p>
      </dgm:t>
    </dgm:pt>
    <dgm:pt modelId="{1E97DDFC-EF7D-4650-8078-1A8A71BAE4C1}" type="sibTrans" cxnId="{E67AAC1A-A338-4E0D-8522-BD144A092256}">
      <dgm:prSet/>
      <dgm:spPr/>
      <dgm:t>
        <a:bodyPr/>
        <a:lstStyle/>
        <a:p>
          <a:pPr rtl="1"/>
          <a:endParaRPr lang="ar-IQ"/>
        </a:p>
      </dgm:t>
    </dgm:pt>
    <dgm:pt modelId="{153CA33C-11AB-40E7-8775-D7855B5B2D39}">
      <dgm:prSet phldrT="[نص]" custT="1"/>
      <dgm:spPr/>
      <dgm:t>
        <a:bodyPr/>
        <a:lstStyle/>
        <a:p>
          <a:pPr rtl="1"/>
          <a:r>
            <a:rPr lang="ar-IQ" sz="1800" dirty="0" smtClean="0"/>
            <a:t>وعناصره الجوهرية التي لا يمكن فصلها عنه دون أن يهلك الشي أو يتلف أو يتغير</a:t>
          </a:r>
          <a:endParaRPr lang="ar-IQ" sz="1800" dirty="0"/>
        </a:p>
      </dgm:t>
    </dgm:pt>
    <dgm:pt modelId="{B828E4CB-8D22-49F1-A79E-8C6439197B25}" type="parTrans" cxnId="{922D79DE-B04A-4D86-94AB-FB9C5507847B}">
      <dgm:prSet/>
      <dgm:spPr/>
      <dgm:t>
        <a:bodyPr/>
        <a:lstStyle/>
        <a:p>
          <a:pPr rtl="1"/>
          <a:endParaRPr lang="ar-IQ"/>
        </a:p>
      </dgm:t>
    </dgm:pt>
    <dgm:pt modelId="{89A9F6EC-882F-4115-B7C2-7A32957F6F2F}" type="sibTrans" cxnId="{922D79DE-B04A-4D86-94AB-FB9C5507847B}">
      <dgm:prSet/>
      <dgm:spPr/>
      <dgm:t>
        <a:bodyPr/>
        <a:lstStyle/>
        <a:p>
          <a:pPr rtl="1"/>
          <a:endParaRPr lang="ar-IQ"/>
        </a:p>
      </dgm:t>
    </dgm:pt>
    <dgm:pt modelId="{D9DF4A5F-86F1-4B13-8DC0-BB0768659F8C}">
      <dgm:prSet phldrT="[نص]" custT="1"/>
      <dgm:spPr/>
      <dgm:t>
        <a:bodyPr/>
        <a:lstStyle/>
        <a:p>
          <a:pPr rtl="1"/>
          <a:r>
            <a:rPr lang="ar-IQ" sz="2000" dirty="0" smtClean="0"/>
            <a:t>2- مايتفرع عن الشيء وملحقاته</a:t>
          </a:r>
          <a:endParaRPr lang="ar-IQ" sz="2000" dirty="0"/>
        </a:p>
      </dgm:t>
    </dgm:pt>
    <dgm:pt modelId="{ABFE7981-5914-4B2F-B2D2-6FCF0D41415F}" type="parTrans" cxnId="{3B830272-BC1D-409B-87E5-C452878B2531}">
      <dgm:prSet/>
      <dgm:spPr/>
      <dgm:t>
        <a:bodyPr/>
        <a:lstStyle/>
        <a:p>
          <a:pPr rtl="1"/>
          <a:endParaRPr lang="ar-IQ"/>
        </a:p>
      </dgm:t>
    </dgm:pt>
    <dgm:pt modelId="{637AD2FB-4F83-4DA4-994C-2D001F7AB844}" type="sibTrans" cxnId="{3B830272-BC1D-409B-87E5-C452878B2531}">
      <dgm:prSet/>
      <dgm:spPr/>
      <dgm:t>
        <a:bodyPr/>
        <a:lstStyle/>
        <a:p>
          <a:pPr rtl="1"/>
          <a:endParaRPr lang="ar-IQ"/>
        </a:p>
      </dgm:t>
    </dgm:pt>
    <dgm:pt modelId="{E19E8B91-F955-412D-A56A-673B80D693D8}">
      <dgm:prSet phldrT="[نص]" custT="1"/>
      <dgm:spPr/>
      <dgm:t>
        <a:bodyPr/>
        <a:lstStyle/>
        <a:p>
          <a:pPr rtl="1"/>
          <a:r>
            <a:rPr lang="ar-IQ" sz="1800" dirty="0" smtClean="0"/>
            <a:t>ما يتفرع عن الشيء أي التي تتولد عنه من ثمار ومنتجات </a:t>
          </a:r>
          <a:endParaRPr lang="ar-IQ" sz="1800" dirty="0"/>
        </a:p>
      </dgm:t>
    </dgm:pt>
    <dgm:pt modelId="{A39824B7-E9F2-42C7-BA2F-9A7F1F9D1222}" type="parTrans" cxnId="{BFDEC0C1-E021-4B73-B977-637FE2E9B20F}">
      <dgm:prSet/>
      <dgm:spPr/>
      <dgm:t>
        <a:bodyPr/>
        <a:lstStyle/>
        <a:p>
          <a:pPr rtl="1"/>
          <a:endParaRPr lang="ar-IQ"/>
        </a:p>
      </dgm:t>
    </dgm:pt>
    <dgm:pt modelId="{D7DBD996-A6E9-47DB-AC83-77FD0FA83DDD}" type="sibTrans" cxnId="{BFDEC0C1-E021-4B73-B977-637FE2E9B20F}">
      <dgm:prSet/>
      <dgm:spPr/>
      <dgm:t>
        <a:bodyPr/>
        <a:lstStyle/>
        <a:p>
          <a:pPr rtl="1"/>
          <a:endParaRPr lang="ar-IQ"/>
        </a:p>
      </dgm:t>
    </dgm:pt>
    <dgm:pt modelId="{799AA861-551A-45AE-A273-E7F25C979FEF}">
      <dgm:prSet phldrT="[نص]" custT="1"/>
      <dgm:spPr/>
      <dgm:t>
        <a:bodyPr/>
        <a:lstStyle/>
        <a:p>
          <a:pPr rtl="1"/>
          <a:r>
            <a:rPr lang="ar-IQ" sz="1800" dirty="0" smtClean="0"/>
            <a:t>أم الملحقات فهي التي أعدت بصفة دائمة لاستعمال الشيء واستغلاله كالعقار بالتخصيص وحق الارتفاق</a:t>
          </a:r>
          <a:endParaRPr lang="ar-IQ" sz="1800" dirty="0"/>
        </a:p>
      </dgm:t>
    </dgm:pt>
    <dgm:pt modelId="{E635F833-82A6-4670-8E80-45C296E8A032}" type="parTrans" cxnId="{FBD37883-6677-4589-B98C-23FD279E92B2}">
      <dgm:prSet/>
      <dgm:spPr/>
      <dgm:t>
        <a:bodyPr/>
        <a:lstStyle/>
        <a:p>
          <a:pPr rtl="1"/>
          <a:endParaRPr lang="ar-IQ"/>
        </a:p>
      </dgm:t>
    </dgm:pt>
    <dgm:pt modelId="{12A2F7E4-1051-42F0-9DCB-BFD8A8808F3D}" type="sibTrans" cxnId="{FBD37883-6677-4589-B98C-23FD279E92B2}">
      <dgm:prSet/>
      <dgm:spPr/>
      <dgm:t>
        <a:bodyPr/>
        <a:lstStyle/>
        <a:p>
          <a:pPr rtl="1"/>
          <a:endParaRPr lang="ar-IQ"/>
        </a:p>
      </dgm:t>
    </dgm:pt>
    <dgm:pt modelId="{F2C7709F-8997-4594-AEA1-944F707CEC0F}">
      <dgm:prSet phldrT="[نص]" custT="1"/>
      <dgm:spPr/>
      <dgm:t>
        <a:bodyPr/>
        <a:lstStyle/>
        <a:p>
          <a:pPr rtl="1"/>
          <a:r>
            <a:rPr lang="ar-IQ" sz="1800" dirty="0" smtClean="0"/>
            <a:t>3</a:t>
          </a:r>
          <a:r>
            <a:rPr lang="ar-IQ" sz="2000" dirty="0" smtClean="0"/>
            <a:t>- العلو والسفل   </a:t>
          </a:r>
          <a:endParaRPr lang="ar-IQ" sz="2000" dirty="0"/>
        </a:p>
      </dgm:t>
    </dgm:pt>
    <dgm:pt modelId="{A891FECD-EB91-4B5E-9A58-0A3033A2FA81}" type="parTrans" cxnId="{E2FB55DD-D728-4E6A-B8DE-C745C5E5D20C}">
      <dgm:prSet/>
      <dgm:spPr/>
      <dgm:t>
        <a:bodyPr/>
        <a:lstStyle/>
        <a:p>
          <a:pPr rtl="1"/>
          <a:endParaRPr lang="ar-IQ"/>
        </a:p>
      </dgm:t>
    </dgm:pt>
    <dgm:pt modelId="{82E8927E-19E7-486D-8F5D-A1F69A142BD5}" type="sibTrans" cxnId="{E2FB55DD-D728-4E6A-B8DE-C745C5E5D20C}">
      <dgm:prSet/>
      <dgm:spPr/>
      <dgm:t>
        <a:bodyPr/>
        <a:lstStyle/>
        <a:p>
          <a:pPr rtl="1"/>
          <a:endParaRPr lang="ar-IQ"/>
        </a:p>
      </dgm:t>
    </dgm:pt>
    <dgm:pt modelId="{2B0D2BBF-7145-4924-95B8-08EC67C14650}">
      <dgm:prSet phldrT="[نص]" custT="1"/>
      <dgm:spPr/>
      <dgm:t>
        <a:bodyPr/>
        <a:lstStyle/>
        <a:p>
          <a:pPr rtl="1"/>
          <a:r>
            <a:rPr lang="ar-IQ" sz="1800" dirty="0" smtClean="0"/>
            <a:t>حصر الملكية بنطاق العلو والسفل الذي يمكن تحصيل فائدة من ورائه</a:t>
          </a:r>
          <a:endParaRPr lang="ar-IQ" sz="1800" dirty="0"/>
        </a:p>
      </dgm:t>
    </dgm:pt>
    <dgm:pt modelId="{5944DEF6-72C7-4CFF-8EA7-41F11B4748C1}" type="parTrans" cxnId="{D63A181B-2C0D-42FD-9B6C-2CABE7DCB193}">
      <dgm:prSet/>
      <dgm:spPr/>
      <dgm:t>
        <a:bodyPr/>
        <a:lstStyle/>
        <a:p>
          <a:pPr rtl="1"/>
          <a:endParaRPr lang="ar-IQ"/>
        </a:p>
      </dgm:t>
    </dgm:pt>
    <dgm:pt modelId="{1CF952D4-296B-4744-8BB5-19550C9E04A6}" type="sibTrans" cxnId="{D63A181B-2C0D-42FD-9B6C-2CABE7DCB193}">
      <dgm:prSet/>
      <dgm:spPr/>
      <dgm:t>
        <a:bodyPr/>
        <a:lstStyle/>
        <a:p>
          <a:pPr rtl="1"/>
          <a:endParaRPr lang="ar-IQ"/>
        </a:p>
      </dgm:t>
    </dgm:pt>
    <dgm:pt modelId="{FCB2A294-EF4B-4EDC-B010-67FF923B49F6}">
      <dgm:prSet phldrT="[نص]" custT="1"/>
      <dgm:spPr/>
      <dgm:t>
        <a:bodyPr/>
        <a:lstStyle/>
        <a:p>
          <a:pPr rtl="1"/>
          <a:r>
            <a:rPr lang="ar-IQ" sz="1800" dirty="0" smtClean="0"/>
            <a:t>ليس لمالك الأرض أن يعارض في إفادة الغير فيما جاوز هذا النطاق</a:t>
          </a:r>
          <a:endParaRPr lang="ar-IQ" sz="1800" dirty="0"/>
        </a:p>
      </dgm:t>
    </dgm:pt>
    <dgm:pt modelId="{7143DC30-9623-48C9-8C85-D1B40CEA487B}" type="parTrans" cxnId="{5D0A3BB5-534D-40D7-B89D-4E1A28E71981}">
      <dgm:prSet/>
      <dgm:spPr/>
      <dgm:t>
        <a:bodyPr/>
        <a:lstStyle/>
        <a:p>
          <a:pPr rtl="1"/>
          <a:endParaRPr lang="ar-IQ"/>
        </a:p>
      </dgm:t>
    </dgm:pt>
    <dgm:pt modelId="{7D7721DC-E740-4860-84F0-2DB87E3C7D2E}" type="sibTrans" cxnId="{5D0A3BB5-534D-40D7-B89D-4E1A28E71981}">
      <dgm:prSet/>
      <dgm:spPr/>
      <dgm:t>
        <a:bodyPr/>
        <a:lstStyle/>
        <a:p>
          <a:pPr rtl="1"/>
          <a:endParaRPr lang="ar-IQ"/>
        </a:p>
      </dgm:t>
    </dgm:pt>
    <dgm:pt modelId="{5D1FBDE7-E4EF-4FB9-AFE5-9A51389E85E9}" type="pres">
      <dgm:prSet presAssocID="{8C1D04AC-6D4D-4D03-A1BD-F37FBCCADA5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4B2B3E72-1979-4B31-BC5C-DE22591DA274}" type="pres">
      <dgm:prSet presAssocID="{96DE8330-C2A7-44AC-A70F-A34012DD988A}" presName="circle1" presStyleLbl="node1" presStyleIdx="0" presStyleCnt="3"/>
      <dgm:spPr/>
    </dgm:pt>
    <dgm:pt modelId="{BBE18831-EF09-4D25-8602-01C4380BE304}" type="pres">
      <dgm:prSet presAssocID="{96DE8330-C2A7-44AC-A70F-A34012DD988A}" presName="space" presStyleCnt="0"/>
      <dgm:spPr/>
    </dgm:pt>
    <dgm:pt modelId="{48F18C48-CBDB-4DCC-B163-9BAE69D0B6E8}" type="pres">
      <dgm:prSet presAssocID="{96DE8330-C2A7-44AC-A70F-A34012DD988A}" presName="rect1" presStyleLbl="alignAcc1" presStyleIdx="0" presStyleCnt="3" custScaleX="130823" custLinFactNeighborX="-7217" custLinFactNeighborY="-567"/>
      <dgm:spPr/>
      <dgm:t>
        <a:bodyPr/>
        <a:lstStyle/>
        <a:p>
          <a:pPr rtl="1"/>
          <a:endParaRPr lang="ar-IQ"/>
        </a:p>
      </dgm:t>
    </dgm:pt>
    <dgm:pt modelId="{0E0D7EC7-3C8A-49E7-9076-DED09E092950}" type="pres">
      <dgm:prSet presAssocID="{D9DF4A5F-86F1-4B13-8DC0-BB0768659F8C}" presName="vertSpace2" presStyleLbl="node1" presStyleIdx="0" presStyleCnt="3"/>
      <dgm:spPr/>
    </dgm:pt>
    <dgm:pt modelId="{919F07D1-4240-485E-98F2-F7DA605951D6}" type="pres">
      <dgm:prSet presAssocID="{D9DF4A5F-86F1-4B13-8DC0-BB0768659F8C}" presName="circle2" presStyleLbl="node1" presStyleIdx="1" presStyleCnt="3"/>
      <dgm:spPr/>
    </dgm:pt>
    <dgm:pt modelId="{1F0A54C1-8DE0-4C54-876E-4A0094B1CF0F}" type="pres">
      <dgm:prSet presAssocID="{D9DF4A5F-86F1-4B13-8DC0-BB0768659F8C}" presName="rect2" presStyleLbl="alignAcc1" presStyleIdx="1" presStyleCnt="3" custScaleX="122783" custScaleY="101715" custLinFactNeighborX="-5173" custLinFactNeighborY="-407"/>
      <dgm:spPr/>
      <dgm:t>
        <a:bodyPr/>
        <a:lstStyle/>
        <a:p>
          <a:pPr rtl="1"/>
          <a:endParaRPr lang="ar-IQ"/>
        </a:p>
      </dgm:t>
    </dgm:pt>
    <dgm:pt modelId="{7B54B2F1-4ECA-4552-A3CC-6328039EA0EC}" type="pres">
      <dgm:prSet presAssocID="{F2C7709F-8997-4594-AEA1-944F707CEC0F}" presName="vertSpace3" presStyleLbl="node1" presStyleIdx="1" presStyleCnt="3"/>
      <dgm:spPr/>
    </dgm:pt>
    <dgm:pt modelId="{9A2962D1-95E4-4CAA-A303-6C080F32AF75}" type="pres">
      <dgm:prSet presAssocID="{F2C7709F-8997-4594-AEA1-944F707CEC0F}" presName="circle3" presStyleLbl="node1" presStyleIdx="2" presStyleCnt="3"/>
      <dgm:spPr/>
    </dgm:pt>
    <dgm:pt modelId="{C2F69944-937C-4286-8D65-B7A931EA7E77}" type="pres">
      <dgm:prSet presAssocID="{F2C7709F-8997-4594-AEA1-944F707CEC0F}" presName="rect3" presStyleLbl="alignAcc1" presStyleIdx="2" presStyleCnt="3" custScaleX="121096" custScaleY="105468" custLinFactNeighborX="-5285" custLinFactNeighborY="5854"/>
      <dgm:spPr/>
      <dgm:t>
        <a:bodyPr/>
        <a:lstStyle/>
        <a:p>
          <a:pPr rtl="1"/>
          <a:endParaRPr lang="ar-IQ"/>
        </a:p>
      </dgm:t>
    </dgm:pt>
    <dgm:pt modelId="{257FD2F5-7780-4673-A0CB-9707A1A218B6}" type="pres">
      <dgm:prSet presAssocID="{96DE8330-C2A7-44AC-A70F-A34012DD988A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63CC3AC-9A08-4147-BB75-131A8142D87F}" type="pres">
      <dgm:prSet presAssocID="{96DE8330-C2A7-44AC-A70F-A34012DD988A}" presName="rect1ChTx" presStyleLbl="alignAcc1" presStyleIdx="2" presStyleCnt="3" custScaleX="12159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974EF00-20AC-4A43-8178-3ABBD2406A6D}" type="pres">
      <dgm:prSet presAssocID="{D9DF4A5F-86F1-4B13-8DC0-BB0768659F8C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C7A7868-B9DD-4A09-99D1-791C7F21DA87}" type="pres">
      <dgm:prSet presAssocID="{D9DF4A5F-86F1-4B13-8DC0-BB0768659F8C}" presName="rect2ChTx" presStyleLbl="alignAcc1" presStyleIdx="2" presStyleCnt="3" custScaleX="127539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A9711D7-B996-4499-9B44-A5613921792D}" type="pres">
      <dgm:prSet presAssocID="{F2C7709F-8997-4594-AEA1-944F707CEC0F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28381BF-F83B-46B0-A66C-97EF981B9BFF}" type="pres">
      <dgm:prSet presAssocID="{F2C7709F-8997-4594-AEA1-944F707CEC0F}" presName="rect3ChTx" presStyleLbl="alignAcc1" presStyleIdx="2" presStyleCnt="3" custScaleX="12292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5DA1C4FF-8049-44EF-80A9-03EE0619537D}" type="presOf" srcId="{799AA861-551A-45AE-A273-E7F25C979FEF}" destId="{5C7A7868-B9DD-4A09-99D1-791C7F21DA87}" srcOrd="0" destOrd="1" presId="urn:microsoft.com/office/officeart/2005/8/layout/target3"/>
    <dgm:cxn modelId="{FBD37883-6677-4589-B98C-23FD279E92B2}" srcId="{D9DF4A5F-86F1-4B13-8DC0-BB0768659F8C}" destId="{799AA861-551A-45AE-A273-E7F25C979FEF}" srcOrd="1" destOrd="0" parTransId="{E635F833-82A6-4670-8E80-45C296E8A032}" sibTransId="{12A2F7E4-1051-42F0-9DCB-BFD8A8808F3D}"/>
    <dgm:cxn modelId="{99716907-725D-44E0-ABF0-024360E40E4C}" type="presOf" srcId="{3FBB6EBE-1874-4495-A667-10B724FB0A09}" destId="{D63CC3AC-9A08-4147-BB75-131A8142D87F}" srcOrd="0" destOrd="0" presId="urn:microsoft.com/office/officeart/2005/8/layout/target3"/>
    <dgm:cxn modelId="{56A3F3C5-F9F1-43AD-9997-5A7BA55C632D}" srcId="{8C1D04AC-6D4D-4D03-A1BD-F37FBCCADA54}" destId="{96DE8330-C2A7-44AC-A70F-A34012DD988A}" srcOrd="0" destOrd="0" parTransId="{3F301A51-EC1A-45B8-816D-83DDB1E527EF}" sibTransId="{BE352E98-2048-4E4B-A001-265CD477FE83}"/>
    <dgm:cxn modelId="{B306459F-BD91-4618-8726-51AF992E79CB}" type="presOf" srcId="{D9DF4A5F-86F1-4B13-8DC0-BB0768659F8C}" destId="{1F0A54C1-8DE0-4C54-876E-4A0094B1CF0F}" srcOrd="0" destOrd="0" presId="urn:microsoft.com/office/officeart/2005/8/layout/target3"/>
    <dgm:cxn modelId="{63F23FD0-34CE-4C08-9E94-26F94BA8C904}" type="presOf" srcId="{FCB2A294-EF4B-4EDC-B010-67FF923B49F6}" destId="{828381BF-F83B-46B0-A66C-97EF981B9BFF}" srcOrd="0" destOrd="1" presId="urn:microsoft.com/office/officeart/2005/8/layout/target3"/>
    <dgm:cxn modelId="{08103B4B-DFA7-4B38-A43C-C240B368B312}" type="presOf" srcId="{96DE8330-C2A7-44AC-A70F-A34012DD988A}" destId="{257FD2F5-7780-4673-A0CB-9707A1A218B6}" srcOrd="1" destOrd="0" presId="urn:microsoft.com/office/officeart/2005/8/layout/target3"/>
    <dgm:cxn modelId="{F8D21654-44CF-441F-A56A-C154E8F153F6}" type="presOf" srcId="{D9DF4A5F-86F1-4B13-8DC0-BB0768659F8C}" destId="{2974EF00-20AC-4A43-8178-3ABBD2406A6D}" srcOrd="1" destOrd="0" presId="urn:microsoft.com/office/officeart/2005/8/layout/target3"/>
    <dgm:cxn modelId="{138880FB-4629-4323-8BD2-EDD736145638}" type="presOf" srcId="{F2C7709F-8997-4594-AEA1-944F707CEC0F}" destId="{C2F69944-937C-4286-8D65-B7A931EA7E77}" srcOrd="0" destOrd="0" presId="urn:microsoft.com/office/officeart/2005/8/layout/target3"/>
    <dgm:cxn modelId="{E4CB5B59-8084-4A5E-8CCF-5BCB377F4363}" type="presOf" srcId="{153CA33C-11AB-40E7-8775-D7855B5B2D39}" destId="{D63CC3AC-9A08-4147-BB75-131A8142D87F}" srcOrd="0" destOrd="1" presId="urn:microsoft.com/office/officeart/2005/8/layout/target3"/>
    <dgm:cxn modelId="{D63A181B-2C0D-42FD-9B6C-2CABE7DCB193}" srcId="{F2C7709F-8997-4594-AEA1-944F707CEC0F}" destId="{2B0D2BBF-7145-4924-95B8-08EC67C14650}" srcOrd="0" destOrd="0" parTransId="{5944DEF6-72C7-4CFF-8EA7-41F11B4748C1}" sibTransId="{1CF952D4-296B-4744-8BB5-19550C9E04A6}"/>
    <dgm:cxn modelId="{5D0A3BB5-534D-40D7-B89D-4E1A28E71981}" srcId="{F2C7709F-8997-4594-AEA1-944F707CEC0F}" destId="{FCB2A294-EF4B-4EDC-B010-67FF923B49F6}" srcOrd="1" destOrd="0" parTransId="{7143DC30-9623-48C9-8C85-D1B40CEA487B}" sibTransId="{7D7721DC-E740-4860-84F0-2DB87E3C7D2E}"/>
    <dgm:cxn modelId="{E2FB55DD-D728-4E6A-B8DE-C745C5E5D20C}" srcId="{8C1D04AC-6D4D-4D03-A1BD-F37FBCCADA54}" destId="{F2C7709F-8997-4594-AEA1-944F707CEC0F}" srcOrd="2" destOrd="0" parTransId="{A891FECD-EB91-4B5E-9A58-0A3033A2FA81}" sibTransId="{82E8927E-19E7-486D-8F5D-A1F69A142BD5}"/>
    <dgm:cxn modelId="{BFDEC0C1-E021-4B73-B977-637FE2E9B20F}" srcId="{D9DF4A5F-86F1-4B13-8DC0-BB0768659F8C}" destId="{E19E8B91-F955-412D-A56A-673B80D693D8}" srcOrd="0" destOrd="0" parTransId="{A39824B7-E9F2-42C7-BA2F-9A7F1F9D1222}" sibTransId="{D7DBD996-A6E9-47DB-AC83-77FD0FA83DDD}"/>
    <dgm:cxn modelId="{9A1FF0B3-C2C5-4B83-AA3A-7006D9F6C2BB}" type="presOf" srcId="{E19E8B91-F955-412D-A56A-673B80D693D8}" destId="{5C7A7868-B9DD-4A09-99D1-791C7F21DA87}" srcOrd="0" destOrd="0" presId="urn:microsoft.com/office/officeart/2005/8/layout/target3"/>
    <dgm:cxn modelId="{D978DCBD-6D9B-4B79-ACFB-4251B22292EF}" type="presOf" srcId="{8C1D04AC-6D4D-4D03-A1BD-F37FBCCADA54}" destId="{5D1FBDE7-E4EF-4FB9-AFE5-9A51389E85E9}" srcOrd="0" destOrd="0" presId="urn:microsoft.com/office/officeart/2005/8/layout/target3"/>
    <dgm:cxn modelId="{922D79DE-B04A-4D86-94AB-FB9C5507847B}" srcId="{96DE8330-C2A7-44AC-A70F-A34012DD988A}" destId="{153CA33C-11AB-40E7-8775-D7855B5B2D39}" srcOrd="1" destOrd="0" parTransId="{B828E4CB-8D22-49F1-A79E-8C6439197B25}" sibTransId="{89A9F6EC-882F-4115-B7C2-7A32957F6F2F}"/>
    <dgm:cxn modelId="{F58AB989-EB19-4245-AE1C-56A77724EE76}" type="presOf" srcId="{96DE8330-C2A7-44AC-A70F-A34012DD988A}" destId="{48F18C48-CBDB-4DCC-B163-9BAE69D0B6E8}" srcOrd="0" destOrd="0" presId="urn:microsoft.com/office/officeart/2005/8/layout/target3"/>
    <dgm:cxn modelId="{3B830272-BC1D-409B-87E5-C452878B2531}" srcId="{8C1D04AC-6D4D-4D03-A1BD-F37FBCCADA54}" destId="{D9DF4A5F-86F1-4B13-8DC0-BB0768659F8C}" srcOrd="1" destOrd="0" parTransId="{ABFE7981-5914-4B2F-B2D2-6FCF0D41415F}" sibTransId="{637AD2FB-4F83-4DA4-994C-2D001F7AB844}"/>
    <dgm:cxn modelId="{289B3ACE-4630-40C5-87E5-26A4CB0F4346}" type="presOf" srcId="{F2C7709F-8997-4594-AEA1-944F707CEC0F}" destId="{6A9711D7-B996-4499-9B44-A5613921792D}" srcOrd="1" destOrd="0" presId="urn:microsoft.com/office/officeart/2005/8/layout/target3"/>
    <dgm:cxn modelId="{3E8DD121-459D-4DAB-8902-EAFAB7A0269A}" type="presOf" srcId="{2B0D2BBF-7145-4924-95B8-08EC67C14650}" destId="{828381BF-F83B-46B0-A66C-97EF981B9BFF}" srcOrd="0" destOrd="0" presId="urn:microsoft.com/office/officeart/2005/8/layout/target3"/>
    <dgm:cxn modelId="{E67AAC1A-A338-4E0D-8522-BD144A092256}" srcId="{96DE8330-C2A7-44AC-A70F-A34012DD988A}" destId="{3FBB6EBE-1874-4495-A667-10B724FB0A09}" srcOrd="0" destOrd="0" parTransId="{B55A8CB1-8852-4760-BCFA-637BC6592130}" sibTransId="{1E97DDFC-EF7D-4650-8078-1A8A71BAE4C1}"/>
    <dgm:cxn modelId="{043A2B53-F242-439C-9D16-403F40E9A939}" type="presParOf" srcId="{5D1FBDE7-E4EF-4FB9-AFE5-9A51389E85E9}" destId="{4B2B3E72-1979-4B31-BC5C-DE22591DA274}" srcOrd="0" destOrd="0" presId="urn:microsoft.com/office/officeart/2005/8/layout/target3"/>
    <dgm:cxn modelId="{5176959A-4E54-4BA6-BCA1-84B6A61DAC88}" type="presParOf" srcId="{5D1FBDE7-E4EF-4FB9-AFE5-9A51389E85E9}" destId="{BBE18831-EF09-4D25-8602-01C4380BE304}" srcOrd="1" destOrd="0" presId="urn:microsoft.com/office/officeart/2005/8/layout/target3"/>
    <dgm:cxn modelId="{4BDCCA31-C128-4A73-A25C-D4930A160F67}" type="presParOf" srcId="{5D1FBDE7-E4EF-4FB9-AFE5-9A51389E85E9}" destId="{48F18C48-CBDB-4DCC-B163-9BAE69D0B6E8}" srcOrd="2" destOrd="0" presId="urn:microsoft.com/office/officeart/2005/8/layout/target3"/>
    <dgm:cxn modelId="{0E51451E-5756-4682-B02C-A8966448CA01}" type="presParOf" srcId="{5D1FBDE7-E4EF-4FB9-AFE5-9A51389E85E9}" destId="{0E0D7EC7-3C8A-49E7-9076-DED09E092950}" srcOrd="3" destOrd="0" presId="urn:microsoft.com/office/officeart/2005/8/layout/target3"/>
    <dgm:cxn modelId="{EBF4A488-02BB-4DC7-A775-4DF95DC7FC94}" type="presParOf" srcId="{5D1FBDE7-E4EF-4FB9-AFE5-9A51389E85E9}" destId="{919F07D1-4240-485E-98F2-F7DA605951D6}" srcOrd="4" destOrd="0" presId="urn:microsoft.com/office/officeart/2005/8/layout/target3"/>
    <dgm:cxn modelId="{99A7CCC6-AC45-4A93-842A-C2F9F93CEF3F}" type="presParOf" srcId="{5D1FBDE7-E4EF-4FB9-AFE5-9A51389E85E9}" destId="{1F0A54C1-8DE0-4C54-876E-4A0094B1CF0F}" srcOrd="5" destOrd="0" presId="urn:microsoft.com/office/officeart/2005/8/layout/target3"/>
    <dgm:cxn modelId="{2A07185E-7E3D-4D40-9F79-6208480FAE7D}" type="presParOf" srcId="{5D1FBDE7-E4EF-4FB9-AFE5-9A51389E85E9}" destId="{7B54B2F1-4ECA-4552-A3CC-6328039EA0EC}" srcOrd="6" destOrd="0" presId="urn:microsoft.com/office/officeart/2005/8/layout/target3"/>
    <dgm:cxn modelId="{F3A78F77-6546-4EA7-A8BF-E5ED592744D3}" type="presParOf" srcId="{5D1FBDE7-E4EF-4FB9-AFE5-9A51389E85E9}" destId="{9A2962D1-95E4-4CAA-A303-6C080F32AF75}" srcOrd="7" destOrd="0" presId="urn:microsoft.com/office/officeart/2005/8/layout/target3"/>
    <dgm:cxn modelId="{2B7C5B18-9F9D-440C-85AA-BE1C50538409}" type="presParOf" srcId="{5D1FBDE7-E4EF-4FB9-AFE5-9A51389E85E9}" destId="{C2F69944-937C-4286-8D65-B7A931EA7E77}" srcOrd="8" destOrd="0" presId="urn:microsoft.com/office/officeart/2005/8/layout/target3"/>
    <dgm:cxn modelId="{5A3FFF34-AC35-40DB-83AE-8AAE2B10AB30}" type="presParOf" srcId="{5D1FBDE7-E4EF-4FB9-AFE5-9A51389E85E9}" destId="{257FD2F5-7780-4673-A0CB-9707A1A218B6}" srcOrd="9" destOrd="0" presId="urn:microsoft.com/office/officeart/2005/8/layout/target3"/>
    <dgm:cxn modelId="{FC323752-7131-49C8-8728-F884351A0F8F}" type="presParOf" srcId="{5D1FBDE7-E4EF-4FB9-AFE5-9A51389E85E9}" destId="{D63CC3AC-9A08-4147-BB75-131A8142D87F}" srcOrd="10" destOrd="0" presId="urn:microsoft.com/office/officeart/2005/8/layout/target3"/>
    <dgm:cxn modelId="{E4539B87-8AE4-43CD-BD78-029C77AA9124}" type="presParOf" srcId="{5D1FBDE7-E4EF-4FB9-AFE5-9A51389E85E9}" destId="{2974EF00-20AC-4A43-8178-3ABBD2406A6D}" srcOrd="11" destOrd="0" presId="urn:microsoft.com/office/officeart/2005/8/layout/target3"/>
    <dgm:cxn modelId="{6E3B08D6-E308-46BF-BDBE-4242D8CF6D22}" type="presParOf" srcId="{5D1FBDE7-E4EF-4FB9-AFE5-9A51389E85E9}" destId="{5C7A7868-B9DD-4A09-99D1-791C7F21DA87}" srcOrd="12" destOrd="0" presId="urn:microsoft.com/office/officeart/2005/8/layout/target3"/>
    <dgm:cxn modelId="{DDBC433B-591D-491E-8AEA-6D842E729494}" type="presParOf" srcId="{5D1FBDE7-E4EF-4FB9-AFE5-9A51389E85E9}" destId="{6A9711D7-B996-4499-9B44-A5613921792D}" srcOrd="13" destOrd="0" presId="urn:microsoft.com/office/officeart/2005/8/layout/target3"/>
    <dgm:cxn modelId="{54153D86-A551-4435-8578-93FC1489F297}" type="presParOf" srcId="{5D1FBDE7-E4EF-4FB9-AFE5-9A51389E85E9}" destId="{828381BF-F83B-46B0-A66C-97EF981B9BFF}" srcOrd="14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6F6FB0A-9EC2-4E44-95EE-6E6A0F169C18}" type="datetimeFigureOut">
              <a:rPr lang="ar-IQ" smtClean="0"/>
              <a:pPr/>
              <a:t>01/05/1442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1AFA6D-9162-4C26-91F7-CE3E28275ED4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533400"/>
            <a:ext cx="7829358" cy="2868168"/>
          </a:xfrm>
        </p:spPr>
        <p:txBody>
          <a:bodyPr/>
          <a:lstStyle/>
          <a:p>
            <a:r>
              <a:rPr lang="ar-IQ" dirty="0" smtClean="0"/>
              <a:t>محاضرات في الحقوق العينية</a:t>
            </a:r>
            <a:br>
              <a:rPr lang="ar-IQ" dirty="0" smtClean="0"/>
            </a:br>
            <a:r>
              <a:rPr lang="ar-IQ" dirty="0" smtClean="0"/>
              <a:t>قسم القانون المرحلة الرابعة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000232" y="4572008"/>
            <a:ext cx="5540294" cy="1460772"/>
          </a:xfrm>
        </p:spPr>
        <p:txBody>
          <a:bodyPr>
            <a:normAutofit/>
          </a:bodyPr>
          <a:lstStyle/>
          <a:p>
            <a:pPr algn="ctr"/>
            <a:r>
              <a:rPr lang="ar-IQ" b="1" dirty="0" smtClean="0">
                <a:solidFill>
                  <a:schemeClr val="bg2">
                    <a:lumMod val="10000"/>
                  </a:schemeClr>
                </a:solidFill>
              </a:rPr>
              <a:t>المحاضرة الثانية</a:t>
            </a:r>
          </a:p>
          <a:p>
            <a:pPr algn="ctr"/>
            <a:r>
              <a:rPr lang="ar-IQ" b="1" dirty="0" smtClean="0">
                <a:solidFill>
                  <a:schemeClr val="bg2">
                    <a:lumMod val="10000"/>
                  </a:schemeClr>
                </a:solidFill>
              </a:rPr>
              <a:t>الحقوق العينية الأصلية</a:t>
            </a:r>
          </a:p>
          <a:p>
            <a:pPr algn="ctr"/>
            <a:r>
              <a:rPr lang="ar-IQ" b="1" dirty="0" smtClean="0">
                <a:solidFill>
                  <a:schemeClr val="bg2">
                    <a:lumMod val="10000"/>
                  </a:schemeClr>
                </a:solidFill>
              </a:rPr>
              <a:t>(حق الملكية)</a:t>
            </a:r>
          </a:p>
          <a:p>
            <a:endParaRPr lang="ar-IQ" dirty="0"/>
          </a:p>
        </p:txBody>
      </p:sp>
    </p:spTree>
  </p:cSld>
  <p:clrMapOvr>
    <a:masterClrMapping/>
  </p:clrMapOvr>
  <p:transition spd="slow">
    <p:dissolv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42908" y="1609416"/>
            <a:ext cx="8358246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IQ" sz="1600" b="1" dirty="0" smtClean="0"/>
              <a:t>*الصفة العينية هي التي تجمع بين الحقوق </a:t>
            </a:r>
            <a:r>
              <a:rPr lang="ar-IQ" sz="1600" b="1" dirty="0" err="1" smtClean="0"/>
              <a:t>الاصلية</a:t>
            </a:r>
            <a:r>
              <a:rPr lang="ar-IQ" sz="1600" b="1" dirty="0" smtClean="0"/>
              <a:t> والتبعية إلا إنهما يتميزان عن بعضهما </a:t>
            </a:r>
            <a:r>
              <a:rPr lang="ar-IQ" sz="1600" b="1" dirty="0" smtClean="0"/>
              <a:t>بطريقة </a:t>
            </a:r>
            <a:r>
              <a:rPr lang="ar-IQ" sz="1600" b="1" dirty="0" err="1" smtClean="0"/>
              <a:t>أ</a:t>
            </a:r>
            <a:r>
              <a:rPr lang="ar-IQ" sz="1600" b="1" dirty="0" err="1" smtClean="0"/>
              <a:t>كتساب</a:t>
            </a:r>
            <a:r>
              <a:rPr lang="ar-IQ" sz="1600" b="1" dirty="0" smtClean="0"/>
              <a:t> </a:t>
            </a:r>
            <a:r>
              <a:rPr lang="ar-IQ" sz="1600" b="1" dirty="0" smtClean="0"/>
              <a:t>السلطة :</a:t>
            </a:r>
          </a:p>
          <a:p>
            <a:pPr>
              <a:buNone/>
            </a:pPr>
            <a:r>
              <a:rPr lang="ar-IQ" sz="1600" b="1" dirty="0" smtClean="0"/>
              <a:t>-أذا كان اكتساب السلطة مباشرة دون توسط حق شخصي سابق كانت هذه السلطة حق عيني أصلي مثل الملكية</a:t>
            </a:r>
          </a:p>
          <a:p>
            <a:pPr>
              <a:buNone/>
            </a:pPr>
            <a:r>
              <a:rPr lang="ar-IQ" sz="1600" b="1" dirty="0" smtClean="0"/>
              <a:t>-أما إذا كان اكتساب السلطة بواسطة حق شخصي سابق (دين)كانت هذه السلطة حق عيني تبعي  مثل الرهن </a:t>
            </a:r>
          </a:p>
          <a:p>
            <a:pPr>
              <a:buNone/>
            </a:pPr>
            <a:r>
              <a:rPr lang="ar-IQ" sz="1800" b="1" dirty="0" smtClean="0"/>
              <a:t>                                               </a:t>
            </a:r>
          </a:p>
          <a:p>
            <a:pPr>
              <a:buNone/>
            </a:pPr>
            <a:r>
              <a:rPr lang="ar-IQ" sz="1800" b="1" dirty="0"/>
              <a:t> </a:t>
            </a:r>
            <a:r>
              <a:rPr lang="ar-IQ" sz="1800" b="1" dirty="0" smtClean="0"/>
              <a:t>                                                  </a:t>
            </a:r>
            <a:r>
              <a:rPr lang="ar-IQ" sz="2400" b="1" dirty="0" smtClean="0"/>
              <a:t>حق الملكية </a:t>
            </a:r>
            <a:endParaRPr lang="ar-IQ" sz="2800" b="1" dirty="0" smtClean="0"/>
          </a:p>
          <a:p>
            <a:pPr>
              <a:buNone/>
            </a:pPr>
            <a:endParaRPr lang="ar-IQ" sz="2800" b="1" dirty="0"/>
          </a:p>
          <a:p>
            <a:pPr>
              <a:buNone/>
            </a:pPr>
            <a:r>
              <a:rPr lang="ar-IQ" sz="1800" b="1" dirty="0" smtClean="0"/>
              <a:t>    </a:t>
            </a:r>
          </a:p>
          <a:p>
            <a:pPr>
              <a:buNone/>
            </a:pPr>
            <a:r>
              <a:rPr lang="ar-IQ" sz="1800" b="1" dirty="0" smtClean="0"/>
              <a:t>  </a:t>
            </a:r>
            <a:r>
              <a:rPr lang="ar-IQ" sz="1600" b="1" dirty="0" smtClean="0"/>
              <a:t>تعريف وخصائص حق الملكية        مضمون حق الملكية              نطاق حق الملكية</a:t>
            </a:r>
            <a:endParaRPr lang="ar-IQ" sz="2000" b="1" dirty="0"/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1643042" y="642918"/>
            <a:ext cx="5286412" cy="826962"/>
          </a:xfrm>
          <a:prstGeom prst="cloudCallout">
            <a:avLst>
              <a:gd name="adj1" fmla="val -74647"/>
              <a:gd name="adj2" fmla="val 747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مفردات المحاضرة</a:t>
            </a:r>
            <a:endParaRPr lang="ar-IQ" sz="2800" b="1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214810" y="4143380"/>
            <a:ext cx="1928826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5400000">
            <a:off x="3358348" y="449977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10800000" flipV="1">
            <a:off x="1428728" y="4143380"/>
            <a:ext cx="1928826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b="1" dirty="0" smtClean="0"/>
              <a:t>تعريفه : </a:t>
            </a:r>
            <a:r>
              <a:rPr lang="ar-IQ" sz="2400" dirty="0" smtClean="0"/>
              <a:t>الملك التام من شأنه أن يتصرف </a:t>
            </a:r>
            <a:r>
              <a:rPr lang="ar-IQ" sz="2400" dirty="0" err="1" smtClean="0"/>
              <a:t>به</a:t>
            </a:r>
            <a:r>
              <a:rPr lang="ar-IQ" sz="2400" dirty="0" smtClean="0"/>
              <a:t> المالك تصرفاً مطلقاً فيما يملكه عيناً ومنفعةً </a:t>
            </a:r>
            <a:r>
              <a:rPr lang="ar-IQ" sz="2800" dirty="0" smtClean="0"/>
              <a:t>واستغلالا</a:t>
            </a:r>
            <a:endParaRPr lang="ar-IQ" sz="2800" dirty="0"/>
          </a:p>
        </p:txBody>
      </p:sp>
      <p:sp>
        <p:nvSpPr>
          <p:cNvPr id="4" name="شريط منحني إلى الأعلى 3"/>
          <p:cNvSpPr/>
          <p:nvPr/>
        </p:nvSpPr>
        <p:spPr>
          <a:xfrm>
            <a:off x="857224" y="500042"/>
            <a:ext cx="6215106" cy="1143008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/>
              <a:t>حق الملكية</a:t>
            </a:r>
            <a:endParaRPr lang="ar-IQ" sz="3200" b="1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357158" y="2571744"/>
          <a:ext cx="8501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0" y="1142984"/>
          <a:ext cx="9144000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تمرير عمودي 3"/>
          <p:cNvSpPr/>
          <p:nvPr/>
        </p:nvSpPr>
        <p:spPr>
          <a:xfrm>
            <a:off x="2000232" y="0"/>
            <a:ext cx="4429156" cy="100010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مضمون حق الملكية</a:t>
            </a:r>
          </a:p>
          <a:p>
            <a:pPr algn="ctr"/>
            <a:r>
              <a:rPr lang="ar-IQ" sz="2800" b="1" dirty="0" smtClean="0"/>
              <a:t>(سلطات المالك)</a:t>
            </a:r>
            <a:endParaRPr lang="ar-IQ" sz="2800" b="1" dirty="0"/>
          </a:p>
        </p:txBody>
      </p:sp>
    </p:spTree>
  </p:cSld>
  <p:clrMapOvr>
    <a:masterClrMapping/>
  </p:clrMapOvr>
  <p:transition spd="slow">
    <p:comb dir="vert"/>
    <p:sndAc>
      <p:stSnd>
        <p:snd r:embed="rId2" name="suction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715436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مجسم مشطوف الحواف 3"/>
          <p:cNvSpPr/>
          <p:nvPr/>
        </p:nvSpPr>
        <p:spPr>
          <a:xfrm>
            <a:off x="1928794" y="357166"/>
            <a:ext cx="4429156" cy="104241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نطاق حق الملكية</a:t>
            </a:r>
            <a:endParaRPr lang="ar-IQ" sz="2800" b="1" dirty="0"/>
          </a:p>
        </p:txBody>
      </p:sp>
    </p:spTree>
  </p:cSld>
  <p:clrMapOvr>
    <a:masterClrMapping/>
  </p:clrMapOvr>
  <p:transition spd="slow">
    <p:cover dir="d"/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dirty="0" smtClean="0"/>
              <a:t>تم بعون الله</a:t>
            </a:r>
            <a:endParaRPr lang="ar-IQ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أن شاء الله نلتقيكم في محاضرة قادمة من الحقوق العينية وموضوع ( قيود الملكية)  </a:t>
            </a:r>
          </a:p>
          <a:p>
            <a:endParaRPr lang="ar-IQ" dirty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/>
          </a:p>
          <a:p>
            <a:pPr>
              <a:buNone/>
            </a:pPr>
            <a:r>
              <a:rPr lang="ar-IQ" b="1" dirty="0" smtClean="0"/>
              <a:t>                م.د. صدام بدن رحيمة ألساعدي</a:t>
            </a:r>
            <a:endParaRPr lang="ar-IQ" b="1" dirty="0"/>
          </a:p>
        </p:txBody>
      </p:sp>
    </p:spTree>
  </p:cSld>
  <p:clrMapOvr>
    <a:masterClrMapping/>
  </p:clrMapOvr>
  <p:transition spd="slow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116</TotalTime>
  <Words>385</Words>
  <Application>Microsoft Office PowerPoint</Application>
  <PresentationFormat>عرض على الشاشة (3:4)‏</PresentationFormat>
  <Paragraphs>55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وافر</vt:lpstr>
      <vt:lpstr>محاضرات في الحقوق العينية قسم القانون المرحلة الرابعة</vt:lpstr>
      <vt:lpstr>الشريحة 2</vt:lpstr>
      <vt:lpstr>الشريحة 3</vt:lpstr>
      <vt:lpstr>الشريحة 4</vt:lpstr>
      <vt:lpstr>الشريحة 5</vt:lpstr>
      <vt:lpstr>تم بعون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في الحقوق العينية قسم القانون المرحلة الرابعة</dc:title>
  <dc:creator>ALMUSTAFA</dc:creator>
  <cp:lastModifiedBy>ALMUSTAFA</cp:lastModifiedBy>
  <cp:revision>21</cp:revision>
  <dcterms:created xsi:type="dcterms:W3CDTF">2020-05-01T11:04:03Z</dcterms:created>
  <dcterms:modified xsi:type="dcterms:W3CDTF">2020-12-15T19:07:46Z</dcterms:modified>
</cp:coreProperties>
</file>