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91B0EA-7181-4804-945D-0E6E40855F6F}" type="doc">
      <dgm:prSet loTypeId="urn:microsoft.com/office/officeart/2005/8/layout/hList9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4A5F5F71-A33D-4E78-B6E9-C808E8AE7D9A}">
      <dgm:prSet phldrT="[نص]"/>
      <dgm:spPr/>
      <dgm:t>
        <a:bodyPr/>
        <a:lstStyle/>
        <a:p>
          <a:pPr rtl="1"/>
          <a:r>
            <a:rPr lang="ar-IQ" dirty="0" smtClean="0"/>
            <a:t>قيد قانوني</a:t>
          </a:r>
          <a:endParaRPr lang="ar-IQ" dirty="0"/>
        </a:p>
      </dgm:t>
    </dgm:pt>
    <dgm:pt modelId="{2E3F5B0E-B608-4C2F-B67D-B5B585B87EF3}" type="parTrans" cxnId="{2B90191E-0456-4DC2-8135-5F63CA21F916}">
      <dgm:prSet/>
      <dgm:spPr/>
      <dgm:t>
        <a:bodyPr/>
        <a:lstStyle/>
        <a:p>
          <a:pPr rtl="1"/>
          <a:endParaRPr lang="ar-IQ"/>
        </a:p>
      </dgm:t>
    </dgm:pt>
    <dgm:pt modelId="{29619AB5-08D4-4FC9-BF62-88AEE94F2F00}" type="sibTrans" cxnId="{2B90191E-0456-4DC2-8135-5F63CA21F916}">
      <dgm:prSet/>
      <dgm:spPr/>
      <dgm:t>
        <a:bodyPr/>
        <a:lstStyle/>
        <a:p>
          <a:pPr rtl="1"/>
          <a:endParaRPr lang="ar-IQ"/>
        </a:p>
      </dgm:t>
    </dgm:pt>
    <dgm:pt modelId="{13E2186C-7879-494C-812F-610F4204ADF7}">
      <dgm:prSet phldrT="[نص]"/>
      <dgm:spPr/>
      <dgm:t>
        <a:bodyPr/>
        <a:lstStyle/>
        <a:p>
          <a:pPr rtl="1"/>
          <a:r>
            <a:rPr lang="ar-IQ" dirty="0" smtClean="0"/>
            <a:t>- مثل المهايأة المكانية المحددة بحكم القانون بسنة واحدة </a:t>
          </a:r>
          <a:endParaRPr lang="ar-IQ" dirty="0"/>
        </a:p>
      </dgm:t>
    </dgm:pt>
    <dgm:pt modelId="{F8A879A3-E0E0-435D-99B6-5A9525AB82FC}" type="parTrans" cxnId="{F99836D2-B9FF-48F6-8B8D-E5A0F06B8A4C}">
      <dgm:prSet/>
      <dgm:spPr/>
      <dgm:t>
        <a:bodyPr/>
        <a:lstStyle/>
        <a:p>
          <a:pPr rtl="1"/>
          <a:endParaRPr lang="ar-IQ"/>
        </a:p>
      </dgm:t>
    </dgm:pt>
    <dgm:pt modelId="{689DDE5D-4DEB-41CC-BB1D-1BC24FA18AFB}" type="sibTrans" cxnId="{F99836D2-B9FF-48F6-8B8D-E5A0F06B8A4C}">
      <dgm:prSet/>
      <dgm:spPr/>
      <dgm:t>
        <a:bodyPr/>
        <a:lstStyle/>
        <a:p>
          <a:pPr rtl="1"/>
          <a:endParaRPr lang="ar-IQ"/>
        </a:p>
      </dgm:t>
    </dgm:pt>
    <dgm:pt modelId="{67D742F3-BC2A-4A71-9D3F-7CE87656B409}">
      <dgm:prSet phldrT="[نص]"/>
      <dgm:spPr/>
      <dgm:t>
        <a:bodyPr/>
        <a:lstStyle/>
        <a:p>
          <a:pPr rtl="1"/>
          <a:r>
            <a:rPr lang="ar-IQ" dirty="0" smtClean="0"/>
            <a:t>- أيضاً إذا كان المال الشائع معد للبقاء دائماً على الشيوع ( الشيوع الإجباري)</a:t>
          </a:r>
          <a:endParaRPr lang="ar-IQ" dirty="0"/>
        </a:p>
      </dgm:t>
    </dgm:pt>
    <dgm:pt modelId="{F001E16A-0044-48AF-A20F-A8E2ECA058A3}" type="parTrans" cxnId="{DF41A178-B746-4E55-92D4-D9656B70DC24}">
      <dgm:prSet/>
      <dgm:spPr/>
      <dgm:t>
        <a:bodyPr/>
        <a:lstStyle/>
        <a:p>
          <a:pPr rtl="1"/>
          <a:endParaRPr lang="ar-IQ"/>
        </a:p>
      </dgm:t>
    </dgm:pt>
    <dgm:pt modelId="{B254F5A8-FB69-45DB-B903-902FE775D4EA}" type="sibTrans" cxnId="{DF41A178-B746-4E55-92D4-D9656B70DC24}">
      <dgm:prSet/>
      <dgm:spPr/>
      <dgm:t>
        <a:bodyPr/>
        <a:lstStyle/>
        <a:p>
          <a:pPr rtl="1"/>
          <a:endParaRPr lang="ar-IQ"/>
        </a:p>
      </dgm:t>
    </dgm:pt>
    <dgm:pt modelId="{C2ECC898-EEB5-4E89-9043-94CB3D4870EA}">
      <dgm:prSet phldrT="[نص]"/>
      <dgm:spPr/>
      <dgm:t>
        <a:bodyPr/>
        <a:lstStyle/>
        <a:p>
          <a:pPr rtl="1"/>
          <a:r>
            <a:rPr lang="ar-IQ" dirty="0" smtClean="0"/>
            <a:t>قيد اتفاقي</a:t>
          </a:r>
          <a:endParaRPr lang="ar-IQ" dirty="0"/>
        </a:p>
      </dgm:t>
    </dgm:pt>
    <dgm:pt modelId="{5B8190BE-9346-44E0-8607-32F9CA6FCA21}" type="parTrans" cxnId="{5679DD2B-EF65-4FEC-B8B0-34B3BC28FA45}">
      <dgm:prSet/>
      <dgm:spPr/>
      <dgm:t>
        <a:bodyPr/>
        <a:lstStyle/>
        <a:p>
          <a:pPr rtl="1"/>
          <a:endParaRPr lang="ar-IQ"/>
        </a:p>
      </dgm:t>
    </dgm:pt>
    <dgm:pt modelId="{52A1912C-8A62-408A-A11E-F813A8012C58}" type="sibTrans" cxnId="{5679DD2B-EF65-4FEC-B8B0-34B3BC28FA45}">
      <dgm:prSet/>
      <dgm:spPr/>
      <dgm:t>
        <a:bodyPr/>
        <a:lstStyle/>
        <a:p>
          <a:pPr rtl="1"/>
          <a:endParaRPr lang="ar-IQ"/>
        </a:p>
      </dgm:t>
    </dgm:pt>
    <dgm:pt modelId="{5580EE01-A89F-4103-B5CB-6820271EF990}">
      <dgm:prSet phldrT="[نص]"/>
      <dgm:spPr/>
      <dgm:t>
        <a:bodyPr/>
        <a:lstStyle/>
        <a:p>
          <a:pPr rtl="1"/>
          <a:r>
            <a:rPr lang="ar-IQ" dirty="0" smtClean="0"/>
            <a:t>- مثل الاتفاق على المهايأة المكانية لمدة لا تزيد عن خمس سنوات</a:t>
          </a:r>
          <a:endParaRPr lang="ar-IQ" dirty="0"/>
        </a:p>
      </dgm:t>
    </dgm:pt>
    <dgm:pt modelId="{E110F161-3626-4391-A08A-C1E413200476}" type="parTrans" cxnId="{931C1779-3448-4F65-9356-CDCC3749E965}">
      <dgm:prSet/>
      <dgm:spPr/>
      <dgm:t>
        <a:bodyPr/>
        <a:lstStyle/>
        <a:p>
          <a:pPr rtl="1"/>
          <a:endParaRPr lang="ar-IQ"/>
        </a:p>
      </dgm:t>
    </dgm:pt>
    <dgm:pt modelId="{31639098-7E07-4004-87CE-DBE9DEC19826}" type="sibTrans" cxnId="{931C1779-3448-4F65-9356-CDCC3749E965}">
      <dgm:prSet/>
      <dgm:spPr/>
      <dgm:t>
        <a:bodyPr/>
        <a:lstStyle/>
        <a:p>
          <a:pPr rtl="1"/>
          <a:endParaRPr lang="ar-IQ"/>
        </a:p>
      </dgm:t>
    </dgm:pt>
    <dgm:pt modelId="{17987FD7-EC9C-407F-B1B2-AE81264630A5}">
      <dgm:prSet phldrT="[نص]"/>
      <dgm:spPr/>
      <dgm:t>
        <a:bodyPr/>
        <a:lstStyle/>
        <a:p>
          <a:pPr rtl="1"/>
          <a:r>
            <a:rPr lang="ar-IQ" dirty="0" smtClean="0"/>
            <a:t>- مثل الاتفاق على شرط المنع من التصرف لمدة معقولة</a:t>
          </a:r>
        </a:p>
        <a:p>
          <a:pPr rtl="1"/>
          <a:r>
            <a:rPr lang="ar-IQ" dirty="0" smtClean="0"/>
            <a:t>- وكل ما يصح بالاتفاق يصح كذلك بالوصية</a:t>
          </a:r>
          <a:endParaRPr lang="ar-IQ" dirty="0"/>
        </a:p>
      </dgm:t>
    </dgm:pt>
    <dgm:pt modelId="{6D15FCDA-8770-4416-AB4C-5F69048D3E61}" type="parTrans" cxnId="{896EC87C-2245-4C86-AC99-4D0CE4694B42}">
      <dgm:prSet/>
      <dgm:spPr/>
      <dgm:t>
        <a:bodyPr/>
        <a:lstStyle/>
        <a:p>
          <a:pPr rtl="1"/>
          <a:endParaRPr lang="ar-IQ"/>
        </a:p>
      </dgm:t>
    </dgm:pt>
    <dgm:pt modelId="{16C0EAFC-F8DA-4541-8A1B-400CF4408820}" type="sibTrans" cxnId="{896EC87C-2245-4C86-AC99-4D0CE4694B42}">
      <dgm:prSet/>
      <dgm:spPr/>
      <dgm:t>
        <a:bodyPr/>
        <a:lstStyle/>
        <a:p>
          <a:pPr rtl="1"/>
          <a:endParaRPr lang="ar-IQ"/>
        </a:p>
      </dgm:t>
    </dgm:pt>
    <dgm:pt modelId="{C770E9B6-184A-42F1-A348-52E9373932AF}" type="pres">
      <dgm:prSet presAssocID="{5E91B0EA-7181-4804-945D-0E6E40855F6F}" presName="list" presStyleCnt="0">
        <dgm:presLayoutVars>
          <dgm:dir/>
          <dgm:animLvl val="lvl"/>
        </dgm:presLayoutVars>
      </dgm:prSet>
      <dgm:spPr/>
    </dgm:pt>
    <dgm:pt modelId="{44E70C73-6C67-4CCD-8721-FBDABFF5EDE9}" type="pres">
      <dgm:prSet presAssocID="{4A5F5F71-A33D-4E78-B6E9-C808E8AE7D9A}" presName="posSpace" presStyleCnt="0"/>
      <dgm:spPr/>
    </dgm:pt>
    <dgm:pt modelId="{17DC01C6-5472-414C-94B2-A0D8D5F831CE}" type="pres">
      <dgm:prSet presAssocID="{4A5F5F71-A33D-4E78-B6E9-C808E8AE7D9A}" presName="vertFlow" presStyleCnt="0"/>
      <dgm:spPr/>
    </dgm:pt>
    <dgm:pt modelId="{A5489F27-DBAC-4EE2-8083-3FEF781FB8A5}" type="pres">
      <dgm:prSet presAssocID="{4A5F5F71-A33D-4E78-B6E9-C808E8AE7D9A}" presName="topSpace" presStyleCnt="0"/>
      <dgm:spPr/>
    </dgm:pt>
    <dgm:pt modelId="{236A6174-02E8-4928-911E-BEBEA43A7303}" type="pres">
      <dgm:prSet presAssocID="{4A5F5F71-A33D-4E78-B6E9-C808E8AE7D9A}" presName="firstComp" presStyleCnt="0"/>
      <dgm:spPr/>
    </dgm:pt>
    <dgm:pt modelId="{B12D03C1-EE30-4D46-AC1A-C84793947094}" type="pres">
      <dgm:prSet presAssocID="{4A5F5F71-A33D-4E78-B6E9-C808E8AE7D9A}" presName="firstChild" presStyleLbl="bgAccFollowNode1" presStyleIdx="0" presStyleCnt="4"/>
      <dgm:spPr/>
    </dgm:pt>
    <dgm:pt modelId="{BA90B4C3-43E5-4FCB-80A5-FC8CE4696212}" type="pres">
      <dgm:prSet presAssocID="{4A5F5F71-A33D-4E78-B6E9-C808E8AE7D9A}" presName="firstChildTx" presStyleLbl="bgAccFollowNode1" presStyleIdx="0" presStyleCnt="4">
        <dgm:presLayoutVars>
          <dgm:bulletEnabled val="1"/>
        </dgm:presLayoutVars>
      </dgm:prSet>
      <dgm:spPr/>
    </dgm:pt>
    <dgm:pt modelId="{79D5F300-0D4D-4369-B85B-EC2C1019DA50}" type="pres">
      <dgm:prSet presAssocID="{67D742F3-BC2A-4A71-9D3F-7CE87656B409}" presName="comp" presStyleCnt="0"/>
      <dgm:spPr/>
    </dgm:pt>
    <dgm:pt modelId="{A85B2055-0812-4541-AB77-533CA965C9A0}" type="pres">
      <dgm:prSet presAssocID="{67D742F3-BC2A-4A71-9D3F-7CE87656B409}" presName="child" presStyleLbl="bgAccFollowNode1" presStyleIdx="1" presStyleCnt="4"/>
      <dgm:spPr/>
      <dgm:t>
        <a:bodyPr/>
        <a:lstStyle/>
        <a:p>
          <a:pPr rtl="1"/>
          <a:endParaRPr lang="ar-IQ"/>
        </a:p>
      </dgm:t>
    </dgm:pt>
    <dgm:pt modelId="{4327991D-4D2B-42C5-91E2-0180421B2CF0}" type="pres">
      <dgm:prSet presAssocID="{67D742F3-BC2A-4A71-9D3F-7CE87656B409}" presName="childTx" presStyleLbl="bgAccFollow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699B3D2D-2FB2-4558-B5B4-01802805DAA4}" type="pres">
      <dgm:prSet presAssocID="{4A5F5F71-A33D-4E78-B6E9-C808E8AE7D9A}" presName="negSpace" presStyleCnt="0"/>
      <dgm:spPr/>
    </dgm:pt>
    <dgm:pt modelId="{0FE63493-A99D-45C4-A1CC-553354A64636}" type="pres">
      <dgm:prSet presAssocID="{4A5F5F71-A33D-4E78-B6E9-C808E8AE7D9A}" presName="circle" presStyleLbl="node1" presStyleIdx="0" presStyleCnt="2"/>
      <dgm:spPr/>
    </dgm:pt>
    <dgm:pt modelId="{0E6A335C-BCD4-4B47-8597-ECF09AE70E08}" type="pres">
      <dgm:prSet presAssocID="{29619AB5-08D4-4FC9-BF62-88AEE94F2F00}" presName="transSpace" presStyleCnt="0"/>
      <dgm:spPr/>
    </dgm:pt>
    <dgm:pt modelId="{9DC75A67-9E73-4064-B58B-0B6F4259BD67}" type="pres">
      <dgm:prSet presAssocID="{C2ECC898-EEB5-4E89-9043-94CB3D4870EA}" presName="posSpace" presStyleCnt="0"/>
      <dgm:spPr/>
    </dgm:pt>
    <dgm:pt modelId="{C5CAF64B-3746-47AC-9F56-0D1084BA854A}" type="pres">
      <dgm:prSet presAssocID="{C2ECC898-EEB5-4E89-9043-94CB3D4870EA}" presName="vertFlow" presStyleCnt="0"/>
      <dgm:spPr/>
    </dgm:pt>
    <dgm:pt modelId="{D5F0A609-B4CE-483A-832C-5F826A4F7427}" type="pres">
      <dgm:prSet presAssocID="{C2ECC898-EEB5-4E89-9043-94CB3D4870EA}" presName="topSpace" presStyleCnt="0"/>
      <dgm:spPr/>
    </dgm:pt>
    <dgm:pt modelId="{2C07CDC3-4C95-4335-995C-C338E0CDE37B}" type="pres">
      <dgm:prSet presAssocID="{C2ECC898-EEB5-4E89-9043-94CB3D4870EA}" presName="firstComp" presStyleCnt="0"/>
      <dgm:spPr/>
    </dgm:pt>
    <dgm:pt modelId="{28EBB411-2091-41F7-8B44-91C7FBB23CC8}" type="pres">
      <dgm:prSet presAssocID="{C2ECC898-EEB5-4E89-9043-94CB3D4870EA}" presName="firstChild" presStyleLbl="bgAccFollowNode1" presStyleIdx="2" presStyleCnt="4"/>
      <dgm:spPr/>
    </dgm:pt>
    <dgm:pt modelId="{4D34E291-F17F-4ADB-9ADD-78B4CD57304C}" type="pres">
      <dgm:prSet presAssocID="{C2ECC898-EEB5-4E89-9043-94CB3D4870EA}" presName="firstChildTx" presStyleLbl="bgAccFollowNode1" presStyleIdx="2" presStyleCnt="4">
        <dgm:presLayoutVars>
          <dgm:bulletEnabled val="1"/>
        </dgm:presLayoutVars>
      </dgm:prSet>
      <dgm:spPr/>
    </dgm:pt>
    <dgm:pt modelId="{244CD13E-66F4-4DAC-9E63-E2B3FFD3D00B}" type="pres">
      <dgm:prSet presAssocID="{17987FD7-EC9C-407F-B1B2-AE81264630A5}" presName="comp" presStyleCnt="0"/>
      <dgm:spPr/>
    </dgm:pt>
    <dgm:pt modelId="{B22A27DF-3046-42B6-9CF5-E795FCD0BC0C}" type="pres">
      <dgm:prSet presAssocID="{17987FD7-EC9C-407F-B1B2-AE81264630A5}" presName="child" presStyleLbl="bgAccFollowNode1" presStyleIdx="3" presStyleCnt="4"/>
      <dgm:spPr/>
      <dgm:t>
        <a:bodyPr/>
        <a:lstStyle/>
        <a:p>
          <a:pPr rtl="1"/>
          <a:endParaRPr lang="ar-IQ"/>
        </a:p>
      </dgm:t>
    </dgm:pt>
    <dgm:pt modelId="{B85DF935-623C-43DC-8398-DB0426F1A17C}" type="pres">
      <dgm:prSet presAssocID="{17987FD7-EC9C-407F-B1B2-AE81264630A5}" presName="childTx" presStyleLbl="bgAccFollow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4576CA73-462B-469B-9969-EC261EC5E39B}" type="pres">
      <dgm:prSet presAssocID="{C2ECC898-EEB5-4E89-9043-94CB3D4870EA}" presName="negSpace" presStyleCnt="0"/>
      <dgm:spPr/>
    </dgm:pt>
    <dgm:pt modelId="{41F3F624-2A7C-4DB5-9B43-6F2B934833CC}" type="pres">
      <dgm:prSet presAssocID="{C2ECC898-EEB5-4E89-9043-94CB3D4870EA}" presName="circle" presStyleLbl="node1" presStyleIdx="1" presStyleCnt="2"/>
      <dgm:spPr/>
    </dgm:pt>
  </dgm:ptLst>
  <dgm:cxnLst>
    <dgm:cxn modelId="{AC583D64-9A64-46E7-90E0-065C2C603F7A}" type="presOf" srcId="{5E91B0EA-7181-4804-945D-0E6E40855F6F}" destId="{C770E9B6-184A-42F1-A348-52E9373932AF}" srcOrd="0" destOrd="0" presId="urn:microsoft.com/office/officeart/2005/8/layout/hList9"/>
    <dgm:cxn modelId="{F99836D2-B9FF-48F6-8B8D-E5A0F06B8A4C}" srcId="{4A5F5F71-A33D-4E78-B6E9-C808E8AE7D9A}" destId="{13E2186C-7879-494C-812F-610F4204ADF7}" srcOrd="0" destOrd="0" parTransId="{F8A879A3-E0E0-435D-99B6-5A9525AB82FC}" sibTransId="{689DDE5D-4DEB-41CC-BB1D-1BC24FA18AFB}"/>
    <dgm:cxn modelId="{931C1779-3448-4F65-9356-CDCC3749E965}" srcId="{C2ECC898-EEB5-4E89-9043-94CB3D4870EA}" destId="{5580EE01-A89F-4103-B5CB-6820271EF990}" srcOrd="0" destOrd="0" parTransId="{E110F161-3626-4391-A08A-C1E413200476}" sibTransId="{31639098-7E07-4004-87CE-DBE9DEC19826}"/>
    <dgm:cxn modelId="{19211AE8-536D-4BCD-B4DD-D6A421685F24}" type="presOf" srcId="{4A5F5F71-A33D-4E78-B6E9-C808E8AE7D9A}" destId="{0FE63493-A99D-45C4-A1CC-553354A64636}" srcOrd="0" destOrd="0" presId="urn:microsoft.com/office/officeart/2005/8/layout/hList9"/>
    <dgm:cxn modelId="{A3BD31C5-A440-492E-8182-0E9C1E3FCF4F}" type="presOf" srcId="{5580EE01-A89F-4103-B5CB-6820271EF990}" destId="{4D34E291-F17F-4ADB-9ADD-78B4CD57304C}" srcOrd="1" destOrd="0" presId="urn:microsoft.com/office/officeart/2005/8/layout/hList9"/>
    <dgm:cxn modelId="{7A884EA7-FED9-406F-923E-91F615780740}" type="presOf" srcId="{C2ECC898-EEB5-4E89-9043-94CB3D4870EA}" destId="{41F3F624-2A7C-4DB5-9B43-6F2B934833CC}" srcOrd="0" destOrd="0" presId="urn:microsoft.com/office/officeart/2005/8/layout/hList9"/>
    <dgm:cxn modelId="{896EC87C-2245-4C86-AC99-4D0CE4694B42}" srcId="{C2ECC898-EEB5-4E89-9043-94CB3D4870EA}" destId="{17987FD7-EC9C-407F-B1B2-AE81264630A5}" srcOrd="1" destOrd="0" parTransId="{6D15FCDA-8770-4416-AB4C-5F69048D3E61}" sibTransId="{16C0EAFC-F8DA-4541-8A1B-400CF4408820}"/>
    <dgm:cxn modelId="{8FEC3251-B191-4468-AC1F-C0A45B9F7215}" type="presOf" srcId="{5580EE01-A89F-4103-B5CB-6820271EF990}" destId="{28EBB411-2091-41F7-8B44-91C7FBB23CC8}" srcOrd="0" destOrd="0" presId="urn:microsoft.com/office/officeart/2005/8/layout/hList9"/>
    <dgm:cxn modelId="{5679DD2B-EF65-4FEC-B8B0-34B3BC28FA45}" srcId="{5E91B0EA-7181-4804-945D-0E6E40855F6F}" destId="{C2ECC898-EEB5-4E89-9043-94CB3D4870EA}" srcOrd="1" destOrd="0" parTransId="{5B8190BE-9346-44E0-8607-32F9CA6FCA21}" sibTransId="{52A1912C-8A62-408A-A11E-F813A8012C58}"/>
    <dgm:cxn modelId="{A51C5DAF-AF8C-4874-91F8-01FC92BB424A}" type="presOf" srcId="{67D742F3-BC2A-4A71-9D3F-7CE87656B409}" destId="{A85B2055-0812-4541-AB77-533CA965C9A0}" srcOrd="0" destOrd="0" presId="urn:microsoft.com/office/officeart/2005/8/layout/hList9"/>
    <dgm:cxn modelId="{CA25638D-3A79-4115-B410-481EBB31657A}" type="presOf" srcId="{67D742F3-BC2A-4A71-9D3F-7CE87656B409}" destId="{4327991D-4D2B-42C5-91E2-0180421B2CF0}" srcOrd="1" destOrd="0" presId="urn:microsoft.com/office/officeart/2005/8/layout/hList9"/>
    <dgm:cxn modelId="{E25F810F-DEA2-4D05-99F1-1A6C846C2B30}" type="presOf" srcId="{13E2186C-7879-494C-812F-610F4204ADF7}" destId="{BA90B4C3-43E5-4FCB-80A5-FC8CE4696212}" srcOrd="1" destOrd="0" presId="urn:microsoft.com/office/officeart/2005/8/layout/hList9"/>
    <dgm:cxn modelId="{DF41A178-B746-4E55-92D4-D9656B70DC24}" srcId="{4A5F5F71-A33D-4E78-B6E9-C808E8AE7D9A}" destId="{67D742F3-BC2A-4A71-9D3F-7CE87656B409}" srcOrd="1" destOrd="0" parTransId="{F001E16A-0044-48AF-A20F-A8E2ECA058A3}" sibTransId="{B254F5A8-FB69-45DB-B903-902FE775D4EA}"/>
    <dgm:cxn modelId="{0AC42F37-380E-40EF-921D-CCE1E0D6B61A}" type="presOf" srcId="{17987FD7-EC9C-407F-B1B2-AE81264630A5}" destId="{B85DF935-623C-43DC-8398-DB0426F1A17C}" srcOrd="1" destOrd="0" presId="urn:microsoft.com/office/officeart/2005/8/layout/hList9"/>
    <dgm:cxn modelId="{2B90191E-0456-4DC2-8135-5F63CA21F916}" srcId="{5E91B0EA-7181-4804-945D-0E6E40855F6F}" destId="{4A5F5F71-A33D-4E78-B6E9-C808E8AE7D9A}" srcOrd="0" destOrd="0" parTransId="{2E3F5B0E-B608-4C2F-B67D-B5B585B87EF3}" sibTransId="{29619AB5-08D4-4FC9-BF62-88AEE94F2F00}"/>
    <dgm:cxn modelId="{98791893-258F-4B50-B3EE-E1E1B0154C69}" type="presOf" srcId="{13E2186C-7879-494C-812F-610F4204ADF7}" destId="{B12D03C1-EE30-4D46-AC1A-C84793947094}" srcOrd="0" destOrd="0" presId="urn:microsoft.com/office/officeart/2005/8/layout/hList9"/>
    <dgm:cxn modelId="{5628F1F9-0375-4EFA-9257-FA989AC9F1F4}" type="presOf" srcId="{17987FD7-EC9C-407F-B1B2-AE81264630A5}" destId="{B22A27DF-3046-42B6-9CF5-E795FCD0BC0C}" srcOrd="0" destOrd="0" presId="urn:microsoft.com/office/officeart/2005/8/layout/hList9"/>
    <dgm:cxn modelId="{02085543-FB83-4652-805A-F36736820A4D}" type="presParOf" srcId="{C770E9B6-184A-42F1-A348-52E9373932AF}" destId="{44E70C73-6C67-4CCD-8721-FBDABFF5EDE9}" srcOrd="0" destOrd="0" presId="urn:microsoft.com/office/officeart/2005/8/layout/hList9"/>
    <dgm:cxn modelId="{9B888AF7-2AAF-49E1-8C34-08ACE93D30A9}" type="presParOf" srcId="{C770E9B6-184A-42F1-A348-52E9373932AF}" destId="{17DC01C6-5472-414C-94B2-A0D8D5F831CE}" srcOrd="1" destOrd="0" presId="urn:microsoft.com/office/officeart/2005/8/layout/hList9"/>
    <dgm:cxn modelId="{DA6B938F-D394-46C5-B1F3-BAF397366CE5}" type="presParOf" srcId="{17DC01C6-5472-414C-94B2-A0D8D5F831CE}" destId="{A5489F27-DBAC-4EE2-8083-3FEF781FB8A5}" srcOrd="0" destOrd="0" presId="urn:microsoft.com/office/officeart/2005/8/layout/hList9"/>
    <dgm:cxn modelId="{38A37BA6-5C89-4376-AAB3-135662182F7D}" type="presParOf" srcId="{17DC01C6-5472-414C-94B2-A0D8D5F831CE}" destId="{236A6174-02E8-4928-911E-BEBEA43A7303}" srcOrd="1" destOrd="0" presId="urn:microsoft.com/office/officeart/2005/8/layout/hList9"/>
    <dgm:cxn modelId="{48B9A6C7-2F8C-487C-8FAE-28C1C4702699}" type="presParOf" srcId="{236A6174-02E8-4928-911E-BEBEA43A7303}" destId="{B12D03C1-EE30-4D46-AC1A-C84793947094}" srcOrd="0" destOrd="0" presId="urn:microsoft.com/office/officeart/2005/8/layout/hList9"/>
    <dgm:cxn modelId="{7A809799-4AA8-45DF-B050-4FE355F9E8D5}" type="presParOf" srcId="{236A6174-02E8-4928-911E-BEBEA43A7303}" destId="{BA90B4C3-43E5-4FCB-80A5-FC8CE4696212}" srcOrd="1" destOrd="0" presId="urn:microsoft.com/office/officeart/2005/8/layout/hList9"/>
    <dgm:cxn modelId="{05B29FE6-1DED-46B9-A53F-B82F00FC79CF}" type="presParOf" srcId="{17DC01C6-5472-414C-94B2-A0D8D5F831CE}" destId="{79D5F300-0D4D-4369-B85B-EC2C1019DA50}" srcOrd="2" destOrd="0" presId="urn:microsoft.com/office/officeart/2005/8/layout/hList9"/>
    <dgm:cxn modelId="{8E222AB1-B843-464C-A3A8-476C277245DD}" type="presParOf" srcId="{79D5F300-0D4D-4369-B85B-EC2C1019DA50}" destId="{A85B2055-0812-4541-AB77-533CA965C9A0}" srcOrd="0" destOrd="0" presId="urn:microsoft.com/office/officeart/2005/8/layout/hList9"/>
    <dgm:cxn modelId="{472818D6-6EEC-49D0-B5F0-71E1C5359F9C}" type="presParOf" srcId="{79D5F300-0D4D-4369-B85B-EC2C1019DA50}" destId="{4327991D-4D2B-42C5-91E2-0180421B2CF0}" srcOrd="1" destOrd="0" presId="urn:microsoft.com/office/officeart/2005/8/layout/hList9"/>
    <dgm:cxn modelId="{E6BDB62C-B0B6-461B-A487-3074AEA7CCC4}" type="presParOf" srcId="{C770E9B6-184A-42F1-A348-52E9373932AF}" destId="{699B3D2D-2FB2-4558-B5B4-01802805DAA4}" srcOrd="2" destOrd="0" presId="urn:microsoft.com/office/officeart/2005/8/layout/hList9"/>
    <dgm:cxn modelId="{5047BB16-E50D-489F-BA56-4B816BE27B06}" type="presParOf" srcId="{C770E9B6-184A-42F1-A348-52E9373932AF}" destId="{0FE63493-A99D-45C4-A1CC-553354A64636}" srcOrd="3" destOrd="0" presId="urn:microsoft.com/office/officeart/2005/8/layout/hList9"/>
    <dgm:cxn modelId="{DC5BCEC9-5717-4A71-8C3C-C29A5B83D8B0}" type="presParOf" srcId="{C770E9B6-184A-42F1-A348-52E9373932AF}" destId="{0E6A335C-BCD4-4B47-8597-ECF09AE70E08}" srcOrd="4" destOrd="0" presId="urn:microsoft.com/office/officeart/2005/8/layout/hList9"/>
    <dgm:cxn modelId="{A12D2E56-870D-4DFA-967D-987A2B225520}" type="presParOf" srcId="{C770E9B6-184A-42F1-A348-52E9373932AF}" destId="{9DC75A67-9E73-4064-B58B-0B6F4259BD67}" srcOrd="5" destOrd="0" presId="urn:microsoft.com/office/officeart/2005/8/layout/hList9"/>
    <dgm:cxn modelId="{4031304B-CC7B-49C0-BD67-030A197F8A37}" type="presParOf" srcId="{C770E9B6-184A-42F1-A348-52E9373932AF}" destId="{C5CAF64B-3746-47AC-9F56-0D1084BA854A}" srcOrd="6" destOrd="0" presId="urn:microsoft.com/office/officeart/2005/8/layout/hList9"/>
    <dgm:cxn modelId="{DF48C7CF-FBA0-40B0-B35B-26262CEEED64}" type="presParOf" srcId="{C5CAF64B-3746-47AC-9F56-0D1084BA854A}" destId="{D5F0A609-B4CE-483A-832C-5F826A4F7427}" srcOrd="0" destOrd="0" presId="urn:microsoft.com/office/officeart/2005/8/layout/hList9"/>
    <dgm:cxn modelId="{C5A9970C-64A6-44B6-88C3-EFCB2ED7494A}" type="presParOf" srcId="{C5CAF64B-3746-47AC-9F56-0D1084BA854A}" destId="{2C07CDC3-4C95-4335-995C-C338E0CDE37B}" srcOrd="1" destOrd="0" presId="urn:microsoft.com/office/officeart/2005/8/layout/hList9"/>
    <dgm:cxn modelId="{81F7F4AC-FCBA-4124-9EC2-A7BCD11FD645}" type="presParOf" srcId="{2C07CDC3-4C95-4335-995C-C338E0CDE37B}" destId="{28EBB411-2091-41F7-8B44-91C7FBB23CC8}" srcOrd="0" destOrd="0" presId="urn:microsoft.com/office/officeart/2005/8/layout/hList9"/>
    <dgm:cxn modelId="{763609DD-E7DB-4EDC-A213-5A1A7250B342}" type="presParOf" srcId="{2C07CDC3-4C95-4335-995C-C338E0CDE37B}" destId="{4D34E291-F17F-4ADB-9ADD-78B4CD57304C}" srcOrd="1" destOrd="0" presId="urn:microsoft.com/office/officeart/2005/8/layout/hList9"/>
    <dgm:cxn modelId="{C3320F51-CE73-4E70-8F05-CDB097D823D1}" type="presParOf" srcId="{C5CAF64B-3746-47AC-9F56-0D1084BA854A}" destId="{244CD13E-66F4-4DAC-9E63-E2B3FFD3D00B}" srcOrd="2" destOrd="0" presId="urn:microsoft.com/office/officeart/2005/8/layout/hList9"/>
    <dgm:cxn modelId="{9B99F56F-9BDE-4B01-8AFD-2509F6222742}" type="presParOf" srcId="{244CD13E-66F4-4DAC-9E63-E2B3FFD3D00B}" destId="{B22A27DF-3046-42B6-9CF5-E795FCD0BC0C}" srcOrd="0" destOrd="0" presId="urn:microsoft.com/office/officeart/2005/8/layout/hList9"/>
    <dgm:cxn modelId="{3DBE5B5A-1F8D-45DB-9032-E0AFD034C003}" type="presParOf" srcId="{244CD13E-66F4-4DAC-9E63-E2B3FFD3D00B}" destId="{B85DF935-623C-43DC-8398-DB0426F1A17C}" srcOrd="1" destOrd="0" presId="urn:microsoft.com/office/officeart/2005/8/layout/hList9"/>
    <dgm:cxn modelId="{F86C6B63-6286-472D-84F5-7D5F41DE0F86}" type="presParOf" srcId="{C770E9B6-184A-42F1-A348-52E9373932AF}" destId="{4576CA73-462B-469B-9969-EC261EC5E39B}" srcOrd="7" destOrd="0" presId="urn:microsoft.com/office/officeart/2005/8/layout/hList9"/>
    <dgm:cxn modelId="{8747D14F-A5FC-4AB0-A04A-0990B8DC0B09}" type="presParOf" srcId="{C770E9B6-184A-42F1-A348-52E9373932AF}" destId="{41F3F624-2A7C-4DB5-9B43-6F2B934833CC}" srcOrd="8" destOrd="0" presId="urn:microsoft.com/office/officeart/2005/8/layout/hList9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7B02006-F918-4413-84C0-ED97DBCE55E0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7EE4ABF0-395B-4223-81B8-B01D38C7B44A}">
      <dgm:prSet phldrT="[نص]"/>
      <dgm:spPr/>
      <dgm:t>
        <a:bodyPr/>
        <a:lstStyle/>
        <a:p>
          <a:pPr rtl="1"/>
          <a:r>
            <a:rPr lang="ar-IQ" dirty="0" smtClean="0"/>
            <a:t>قسمة قضائية</a:t>
          </a:r>
          <a:endParaRPr lang="ar-IQ" dirty="0"/>
        </a:p>
      </dgm:t>
    </dgm:pt>
    <dgm:pt modelId="{41EAC8AA-6760-4897-9E8A-E93C008B828D}" type="parTrans" cxnId="{4F17C782-CAF2-48E5-83AB-A27967813F89}">
      <dgm:prSet/>
      <dgm:spPr/>
      <dgm:t>
        <a:bodyPr/>
        <a:lstStyle/>
        <a:p>
          <a:pPr rtl="1"/>
          <a:endParaRPr lang="ar-IQ"/>
        </a:p>
      </dgm:t>
    </dgm:pt>
    <dgm:pt modelId="{B4F35C17-28D8-439B-BC39-919ED4389B94}" type="sibTrans" cxnId="{4F17C782-CAF2-48E5-83AB-A27967813F89}">
      <dgm:prSet/>
      <dgm:spPr/>
      <dgm:t>
        <a:bodyPr/>
        <a:lstStyle/>
        <a:p>
          <a:pPr rtl="1"/>
          <a:endParaRPr lang="ar-IQ"/>
        </a:p>
      </dgm:t>
    </dgm:pt>
    <dgm:pt modelId="{D9E12D6C-D199-406D-9DA5-3FDB629940BA}">
      <dgm:prSet phldrT="[نص]" custT="1"/>
      <dgm:spPr/>
      <dgm:t>
        <a:bodyPr/>
        <a:lstStyle/>
        <a:p>
          <a:pPr algn="ctr" rtl="1"/>
          <a:r>
            <a:rPr lang="ar-IQ" sz="1600" dirty="0" smtClean="0"/>
            <a:t>-</a:t>
          </a:r>
        </a:p>
        <a:p>
          <a:pPr algn="ctr" rtl="1"/>
          <a:r>
            <a:rPr lang="ar-IQ" sz="1600" dirty="0" smtClean="0"/>
            <a:t>- قسمة عينية : يعد الشيء الشائع قابلاً للقسمة </a:t>
          </a:r>
          <a:r>
            <a:rPr lang="ar-IQ" sz="1600" dirty="0" err="1" smtClean="0"/>
            <a:t>اذا</a:t>
          </a:r>
          <a:r>
            <a:rPr lang="ar-IQ" sz="1600" dirty="0" smtClean="0"/>
            <a:t> أمكن قسمته دون أن تفوت المنفعة المقصودة منه : وهي على نوعين :</a:t>
          </a:r>
        </a:p>
        <a:p>
          <a:pPr algn="ctr" rtl="1"/>
          <a:r>
            <a:rPr lang="ar-IQ" sz="1600" dirty="0" smtClean="0"/>
            <a:t>أ- قسمة جمع : تجري في الأعيان الشائعة المشتركة وتجري رضاءاً سواء كانت متحدة الجنس أم مختلفة الجنس</a:t>
          </a:r>
        </a:p>
        <a:p>
          <a:pPr algn="ctr" rtl="1"/>
          <a:r>
            <a:rPr lang="ar-IQ" sz="1600" dirty="0" smtClean="0"/>
            <a:t>وتجري قضاءاً </a:t>
          </a:r>
          <a:r>
            <a:rPr lang="ar-IQ" sz="1600" dirty="0" err="1" smtClean="0"/>
            <a:t>اذا</a:t>
          </a:r>
          <a:r>
            <a:rPr lang="ar-IQ" sz="1600" dirty="0" smtClean="0"/>
            <a:t> كانت متحدة الجنس فقط</a:t>
          </a:r>
        </a:p>
        <a:p>
          <a:pPr algn="r" rtl="1"/>
          <a:r>
            <a:rPr lang="ar-IQ" sz="1600" dirty="0" smtClean="0"/>
            <a:t>ب- قسمة تفريق : تجري في العين الواحدة المشتركة </a:t>
          </a:r>
        </a:p>
        <a:p>
          <a:pPr algn="ctr" rtl="1"/>
          <a:endParaRPr lang="ar-IQ" sz="1800" dirty="0"/>
        </a:p>
      </dgm:t>
    </dgm:pt>
    <dgm:pt modelId="{B4C840D7-7B8C-4CE9-8C90-ABA13EED3F49}" type="parTrans" cxnId="{FC14BADF-E2A5-4217-869E-B6E746F9EF98}">
      <dgm:prSet/>
      <dgm:spPr/>
      <dgm:t>
        <a:bodyPr/>
        <a:lstStyle/>
        <a:p>
          <a:pPr rtl="1"/>
          <a:endParaRPr lang="ar-IQ"/>
        </a:p>
      </dgm:t>
    </dgm:pt>
    <dgm:pt modelId="{05FE2AD0-9294-4A8A-87CE-FECB904E5156}" type="sibTrans" cxnId="{FC14BADF-E2A5-4217-869E-B6E746F9EF98}">
      <dgm:prSet/>
      <dgm:spPr/>
      <dgm:t>
        <a:bodyPr/>
        <a:lstStyle/>
        <a:p>
          <a:pPr rtl="1"/>
          <a:endParaRPr lang="ar-IQ"/>
        </a:p>
      </dgm:t>
    </dgm:pt>
    <dgm:pt modelId="{209707E9-009A-4779-AE16-A65207C7B692}">
      <dgm:prSet phldrT="[نص]" custT="1"/>
      <dgm:spPr/>
      <dgm:t>
        <a:bodyPr/>
        <a:lstStyle/>
        <a:p>
          <a:pPr rtl="1"/>
          <a:r>
            <a:rPr lang="ar-IQ" sz="1600" dirty="0" smtClean="0"/>
            <a:t>- قسمة تصفية :قد تجري باتفاق الشركاء أو في حال عدم الاتفاق بمراجعة المحكمة وتبين أن قسمة الشيء الشائع عيناً غير ممكنة , فتبدأ المحكمة بالبيع :</a:t>
          </a:r>
        </a:p>
        <a:p>
          <a:pPr rtl="1"/>
          <a:r>
            <a:rPr lang="ar-IQ" sz="1600" dirty="0" smtClean="0"/>
            <a:t>أ- </a:t>
          </a:r>
          <a:r>
            <a:rPr lang="ar-IQ" sz="1600" dirty="0" err="1" smtClean="0"/>
            <a:t>أ</a:t>
          </a:r>
          <a:r>
            <a:rPr lang="ar-IQ" sz="1600" dirty="0" smtClean="0"/>
            <a:t>ذا قبل المدعي بالبيع  بالبدل المقدر من الخبراء</a:t>
          </a:r>
        </a:p>
        <a:p>
          <a:pPr rtl="1"/>
          <a:r>
            <a:rPr lang="ar-IQ" sz="1600" dirty="0" smtClean="0"/>
            <a:t>ب- إذا لم يقبل المدعي البيع بالبدل المقدر من الخبراء</a:t>
          </a:r>
          <a:endParaRPr lang="ar-IQ" sz="1600" dirty="0"/>
        </a:p>
      </dgm:t>
    </dgm:pt>
    <dgm:pt modelId="{722BDFD2-BBB2-4C2E-B693-0FCE570F3045}" type="parTrans" cxnId="{064EFD4F-C9AD-47C7-867A-4A3311E60155}">
      <dgm:prSet/>
      <dgm:spPr/>
      <dgm:t>
        <a:bodyPr/>
        <a:lstStyle/>
        <a:p>
          <a:pPr rtl="1"/>
          <a:endParaRPr lang="ar-IQ"/>
        </a:p>
      </dgm:t>
    </dgm:pt>
    <dgm:pt modelId="{78A36656-E30B-4FB3-AAAE-3AA20DC8A3B9}" type="sibTrans" cxnId="{064EFD4F-C9AD-47C7-867A-4A3311E60155}">
      <dgm:prSet/>
      <dgm:spPr/>
      <dgm:t>
        <a:bodyPr/>
        <a:lstStyle/>
        <a:p>
          <a:pPr rtl="1"/>
          <a:endParaRPr lang="ar-IQ"/>
        </a:p>
      </dgm:t>
    </dgm:pt>
    <dgm:pt modelId="{EF0A2F9F-176E-4EC1-B255-324AF282CCBE}">
      <dgm:prSet phldrT="[نص]"/>
      <dgm:spPr/>
      <dgm:t>
        <a:bodyPr/>
        <a:lstStyle/>
        <a:p>
          <a:pPr rtl="1"/>
          <a:r>
            <a:rPr lang="ar-IQ" dirty="0" smtClean="0"/>
            <a:t>قسمة رضائية</a:t>
          </a:r>
          <a:endParaRPr lang="ar-IQ" dirty="0"/>
        </a:p>
      </dgm:t>
    </dgm:pt>
    <dgm:pt modelId="{204AC350-BA56-46E0-A203-FE96B609323A}" type="parTrans" cxnId="{C0D3B27D-4D52-498E-80FC-93D18B875001}">
      <dgm:prSet/>
      <dgm:spPr/>
      <dgm:t>
        <a:bodyPr/>
        <a:lstStyle/>
        <a:p>
          <a:pPr rtl="1"/>
          <a:endParaRPr lang="ar-IQ"/>
        </a:p>
      </dgm:t>
    </dgm:pt>
    <dgm:pt modelId="{B093FAD6-27EC-4165-84A6-A81FF8476E70}" type="sibTrans" cxnId="{C0D3B27D-4D52-498E-80FC-93D18B875001}">
      <dgm:prSet/>
      <dgm:spPr/>
      <dgm:t>
        <a:bodyPr/>
        <a:lstStyle/>
        <a:p>
          <a:pPr rtl="1"/>
          <a:endParaRPr lang="ar-IQ"/>
        </a:p>
      </dgm:t>
    </dgm:pt>
    <dgm:pt modelId="{DF7071CA-BF1F-47CD-92DC-626BF9A1E293}">
      <dgm:prSet phldrT="[نص]" custT="1"/>
      <dgm:spPr/>
      <dgm:t>
        <a:bodyPr/>
        <a:lstStyle/>
        <a:p>
          <a:pPr rtl="1"/>
          <a:r>
            <a:rPr lang="ar-IQ" sz="1800" dirty="0" smtClean="0"/>
            <a:t>- هي القسمة الاتفاقية التي تجري بين الشركاء أذا لم يكن بينهم محجور فلهم أن يقتسموا الشيء الشائع بالطريقة التي يرونها , وإذا كان بينهم صغير فينوب عنه وليه أو وصيه بموافقة دائرة رعاية القاصرين , ويجب تسجيلها في دائرة التسجيل العقاري</a:t>
          </a:r>
          <a:endParaRPr lang="ar-IQ" sz="1800" dirty="0"/>
        </a:p>
      </dgm:t>
    </dgm:pt>
    <dgm:pt modelId="{FFBAE194-FE3F-47DF-9D01-C9E601B5B658}" type="parTrans" cxnId="{C7E93583-4499-4A43-B508-E9867031D701}">
      <dgm:prSet/>
      <dgm:spPr/>
      <dgm:t>
        <a:bodyPr/>
        <a:lstStyle/>
        <a:p>
          <a:pPr rtl="1"/>
          <a:endParaRPr lang="ar-IQ"/>
        </a:p>
      </dgm:t>
    </dgm:pt>
    <dgm:pt modelId="{37BD11F9-41B4-4B5E-BF73-49CE306DF50C}" type="sibTrans" cxnId="{C7E93583-4499-4A43-B508-E9867031D701}">
      <dgm:prSet/>
      <dgm:spPr/>
      <dgm:t>
        <a:bodyPr/>
        <a:lstStyle/>
        <a:p>
          <a:pPr rtl="1"/>
          <a:endParaRPr lang="ar-IQ"/>
        </a:p>
      </dgm:t>
    </dgm:pt>
    <dgm:pt modelId="{60B8BABF-BBF7-4D8C-BBF7-A824D7D43D49}">
      <dgm:prSet phldrT="[نص]" custT="1"/>
      <dgm:spPr/>
      <dgm:t>
        <a:bodyPr/>
        <a:lstStyle/>
        <a:p>
          <a:pPr rtl="1"/>
          <a:r>
            <a:rPr lang="ar-IQ" sz="1800" dirty="0" smtClean="0"/>
            <a:t>- حماية دائني الشركاء</a:t>
          </a:r>
        </a:p>
        <a:p>
          <a:pPr rtl="1"/>
          <a:r>
            <a:rPr lang="ar-IQ" sz="1800" dirty="0" smtClean="0"/>
            <a:t>قد يتواطأ الشركاء فيما بينهم بقصد الإضرار بالدائنين , فأجاز المشرع للدائنين أن يطعنوا بالقسمة أذا كان فيها غش أضر بمصلحتهم المادة (1071/3) </a:t>
          </a:r>
          <a:endParaRPr lang="ar-IQ" sz="1800" dirty="0"/>
        </a:p>
      </dgm:t>
    </dgm:pt>
    <dgm:pt modelId="{86AE9DBE-68CE-4385-AD6E-5CBC2F1A5CAB}" type="parTrans" cxnId="{31BC12F6-9E35-485C-A5F5-4C9D4A0A5E21}">
      <dgm:prSet/>
      <dgm:spPr/>
      <dgm:t>
        <a:bodyPr/>
        <a:lstStyle/>
        <a:p>
          <a:pPr rtl="1"/>
          <a:endParaRPr lang="ar-IQ"/>
        </a:p>
      </dgm:t>
    </dgm:pt>
    <dgm:pt modelId="{F273B827-6A12-4EF8-AA4D-D0C6880A0EDC}" type="sibTrans" cxnId="{31BC12F6-9E35-485C-A5F5-4C9D4A0A5E21}">
      <dgm:prSet/>
      <dgm:spPr/>
      <dgm:t>
        <a:bodyPr/>
        <a:lstStyle/>
        <a:p>
          <a:pPr rtl="1"/>
          <a:endParaRPr lang="ar-IQ"/>
        </a:p>
      </dgm:t>
    </dgm:pt>
    <dgm:pt modelId="{4DB2156A-C6B7-4B60-8E9A-C46079E98FE9}" type="pres">
      <dgm:prSet presAssocID="{37B02006-F918-4413-84C0-ED97DBCE55E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A4C7957D-FC79-4E26-A506-608A0B634A07}" type="pres">
      <dgm:prSet presAssocID="{7EE4ABF0-395B-4223-81B8-B01D38C7B44A}" presName="root" presStyleCnt="0"/>
      <dgm:spPr/>
    </dgm:pt>
    <dgm:pt modelId="{89452A03-14B0-4697-AC07-86C94861F322}" type="pres">
      <dgm:prSet presAssocID="{7EE4ABF0-395B-4223-81B8-B01D38C7B44A}" presName="rootComposite" presStyleCnt="0"/>
      <dgm:spPr/>
    </dgm:pt>
    <dgm:pt modelId="{B95ADCC7-1EBF-44EE-BEA8-AEA1E57D359A}" type="pres">
      <dgm:prSet presAssocID="{7EE4ABF0-395B-4223-81B8-B01D38C7B44A}" presName="rootText" presStyleLbl="node1" presStyleIdx="0" presStyleCnt="2" custScaleY="47542"/>
      <dgm:spPr/>
    </dgm:pt>
    <dgm:pt modelId="{0DAF05CB-EF70-4C91-AE33-1DAB69E8C78A}" type="pres">
      <dgm:prSet presAssocID="{7EE4ABF0-395B-4223-81B8-B01D38C7B44A}" presName="rootConnector" presStyleLbl="node1" presStyleIdx="0" presStyleCnt="2"/>
      <dgm:spPr/>
    </dgm:pt>
    <dgm:pt modelId="{0F122099-2D48-44E0-9012-02A0785E2F85}" type="pres">
      <dgm:prSet presAssocID="{7EE4ABF0-395B-4223-81B8-B01D38C7B44A}" presName="childShape" presStyleCnt="0"/>
      <dgm:spPr/>
    </dgm:pt>
    <dgm:pt modelId="{15673C39-8652-41A0-A91E-441BB386CA2F}" type="pres">
      <dgm:prSet presAssocID="{B4C840D7-7B8C-4CE9-8C90-ABA13EED3F49}" presName="Name13" presStyleLbl="parChTrans1D2" presStyleIdx="0" presStyleCnt="4"/>
      <dgm:spPr/>
    </dgm:pt>
    <dgm:pt modelId="{6090008B-993A-4BAB-B5AF-76322EAC9E04}" type="pres">
      <dgm:prSet presAssocID="{D9E12D6C-D199-406D-9DA5-3FDB629940BA}" presName="childText" presStyleLbl="bgAcc1" presStyleIdx="0" presStyleCnt="4" custScaleX="160957" custScaleY="120801" custLinFactNeighborX="-6982" custLinFactNeighborY="1454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6E059192-926C-46C6-AB93-3F34F8A57205}" type="pres">
      <dgm:prSet presAssocID="{722BDFD2-BBB2-4C2E-B693-0FCE570F3045}" presName="Name13" presStyleLbl="parChTrans1D2" presStyleIdx="1" presStyleCnt="4"/>
      <dgm:spPr/>
    </dgm:pt>
    <dgm:pt modelId="{0A4884A1-0081-4786-B042-CD185EA9F4CC}" type="pres">
      <dgm:prSet presAssocID="{209707E9-009A-4779-AE16-A65207C7B692}" presName="childText" presStyleLbl="bgAcc1" presStyleIdx="1" presStyleCnt="4" custScaleX="150648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79688E06-C34D-410D-89E5-B165B696FF55}" type="pres">
      <dgm:prSet presAssocID="{EF0A2F9F-176E-4EC1-B255-324AF282CCBE}" presName="root" presStyleCnt="0"/>
      <dgm:spPr/>
    </dgm:pt>
    <dgm:pt modelId="{84BE335C-244E-49D9-8CCE-82F689B54D76}" type="pres">
      <dgm:prSet presAssocID="{EF0A2F9F-176E-4EC1-B255-324AF282CCBE}" presName="rootComposite" presStyleCnt="0"/>
      <dgm:spPr/>
    </dgm:pt>
    <dgm:pt modelId="{3DEF6CDA-BC40-4DBA-BBC6-2AFA1DBC7E62}" type="pres">
      <dgm:prSet presAssocID="{EF0A2F9F-176E-4EC1-B255-324AF282CCBE}" presName="rootText" presStyleLbl="node1" presStyleIdx="1" presStyleCnt="2" custScaleY="48095"/>
      <dgm:spPr/>
    </dgm:pt>
    <dgm:pt modelId="{16AE9C47-791C-4090-80C1-C32DD86F37CB}" type="pres">
      <dgm:prSet presAssocID="{EF0A2F9F-176E-4EC1-B255-324AF282CCBE}" presName="rootConnector" presStyleLbl="node1" presStyleIdx="1" presStyleCnt="2"/>
      <dgm:spPr/>
    </dgm:pt>
    <dgm:pt modelId="{7CC7A4B0-9992-41EA-A033-E947FA7B80D2}" type="pres">
      <dgm:prSet presAssocID="{EF0A2F9F-176E-4EC1-B255-324AF282CCBE}" presName="childShape" presStyleCnt="0"/>
      <dgm:spPr/>
    </dgm:pt>
    <dgm:pt modelId="{5F0C0736-23A1-40FD-AC1F-FCAEF608DA26}" type="pres">
      <dgm:prSet presAssocID="{FFBAE194-FE3F-47DF-9D01-C9E601B5B658}" presName="Name13" presStyleLbl="parChTrans1D2" presStyleIdx="2" presStyleCnt="4"/>
      <dgm:spPr/>
    </dgm:pt>
    <dgm:pt modelId="{8CFCC614-1650-495B-B94E-D225510B1187}" type="pres">
      <dgm:prSet presAssocID="{DF7071CA-BF1F-47CD-92DC-626BF9A1E293}" presName="childText" presStyleLbl="bgAcc1" presStyleIdx="2" presStyleCnt="4" custScaleX="135680" custLinFactNeighborX="-354" custLinFactNeighborY="-1820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7750177A-C4BC-4E31-A760-8616FB89B498}" type="pres">
      <dgm:prSet presAssocID="{86AE9DBE-68CE-4385-AD6E-5CBC2F1A5CAB}" presName="Name13" presStyleLbl="parChTrans1D2" presStyleIdx="3" presStyleCnt="4"/>
      <dgm:spPr/>
    </dgm:pt>
    <dgm:pt modelId="{384B407A-B885-4E80-92B6-3D2A2B0D2217}" type="pres">
      <dgm:prSet presAssocID="{60B8BABF-BBF7-4D8C-BBF7-A824D7D43D49}" presName="childText" presStyleLbl="bgAcc1" presStyleIdx="3" presStyleCnt="4" custScaleX="138752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</dgm:ptLst>
  <dgm:cxnLst>
    <dgm:cxn modelId="{EBABD39A-EC0C-4B40-9388-D2E1E4EEDC8A}" type="presOf" srcId="{7EE4ABF0-395B-4223-81B8-B01D38C7B44A}" destId="{B95ADCC7-1EBF-44EE-BEA8-AEA1E57D359A}" srcOrd="0" destOrd="0" presId="urn:microsoft.com/office/officeart/2005/8/layout/hierarchy3"/>
    <dgm:cxn modelId="{C0D3B27D-4D52-498E-80FC-93D18B875001}" srcId="{37B02006-F918-4413-84C0-ED97DBCE55E0}" destId="{EF0A2F9F-176E-4EC1-B255-324AF282CCBE}" srcOrd="1" destOrd="0" parTransId="{204AC350-BA56-46E0-A203-FE96B609323A}" sibTransId="{B093FAD6-27EC-4165-84A6-A81FF8476E70}"/>
    <dgm:cxn modelId="{A80CD27A-A167-4878-B3A6-C5D5C6AD815B}" type="presOf" srcId="{60B8BABF-BBF7-4D8C-BBF7-A824D7D43D49}" destId="{384B407A-B885-4E80-92B6-3D2A2B0D2217}" srcOrd="0" destOrd="0" presId="urn:microsoft.com/office/officeart/2005/8/layout/hierarchy3"/>
    <dgm:cxn modelId="{31BC12F6-9E35-485C-A5F5-4C9D4A0A5E21}" srcId="{EF0A2F9F-176E-4EC1-B255-324AF282CCBE}" destId="{60B8BABF-BBF7-4D8C-BBF7-A824D7D43D49}" srcOrd="1" destOrd="0" parTransId="{86AE9DBE-68CE-4385-AD6E-5CBC2F1A5CAB}" sibTransId="{F273B827-6A12-4EF8-AA4D-D0C6880A0EDC}"/>
    <dgm:cxn modelId="{C7E93583-4499-4A43-B508-E9867031D701}" srcId="{EF0A2F9F-176E-4EC1-B255-324AF282CCBE}" destId="{DF7071CA-BF1F-47CD-92DC-626BF9A1E293}" srcOrd="0" destOrd="0" parTransId="{FFBAE194-FE3F-47DF-9D01-C9E601B5B658}" sibTransId="{37BD11F9-41B4-4B5E-BF73-49CE306DF50C}"/>
    <dgm:cxn modelId="{914E80A7-6662-47B7-BB90-89CA3796996A}" type="presOf" srcId="{B4C840D7-7B8C-4CE9-8C90-ABA13EED3F49}" destId="{15673C39-8652-41A0-A91E-441BB386CA2F}" srcOrd="0" destOrd="0" presId="urn:microsoft.com/office/officeart/2005/8/layout/hierarchy3"/>
    <dgm:cxn modelId="{713E24D1-6723-454C-AECE-B6E74A899B17}" type="presOf" srcId="{D9E12D6C-D199-406D-9DA5-3FDB629940BA}" destId="{6090008B-993A-4BAB-B5AF-76322EAC9E04}" srcOrd="0" destOrd="0" presId="urn:microsoft.com/office/officeart/2005/8/layout/hierarchy3"/>
    <dgm:cxn modelId="{064EFD4F-C9AD-47C7-867A-4A3311E60155}" srcId="{7EE4ABF0-395B-4223-81B8-B01D38C7B44A}" destId="{209707E9-009A-4779-AE16-A65207C7B692}" srcOrd="1" destOrd="0" parTransId="{722BDFD2-BBB2-4C2E-B693-0FCE570F3045}" sibTransId="{78A36656-E30B-4FB3-AAAE-3AA20DC8A3B9}"/>
    <dgm:cxn modelId="{B625CA70-5948-4B25-BDDA-EA7B1D6D7593}" type="presOf" srcId="{7EE4ABF0-395B-4223-81B8-B01D38C7B44A}" destId="{0DAF05CB-EF70-4C91-AE33-1DAB69E8C78A}" srcOrd="1" destOrd="0" presId="urn:microsoft.com/office/officeart/2005/8/layout/hierarchy3"/>
    <dgm:cxn modelId="{6514B460-4723-4AEA-991E-EC60B036449B}" type="presOf" srcId="{209707E9-009A-4779-AE16-A65207C7B692}" destId="{0A4884A1-0081-4786-B042-CD185EA9F4CC}" srcOrd="0" destOrd="0" presId="urn:microsoft.com/office/officeart/2005/8/layout/hierarchy3"/>
    <dgm:cxn modelId="{0C194B3E-4CB5-42FB-BBBA-AB14CE588D93}" type="presOf" srcId="{EF0A2F9F-176E-4EC1-B255-324AF282CCBE}" destId="{3DEF6CDA-BC40-4DBA-BBC6-2AFA1DBC7E62}" srcOrd="0" destOrd="0" presId="urn:microsoft.com/office/officeart/2005/8/layout/hierarchy3"/>
    <dgm:cxn modelId="{C5314D87-68D9-4C40-8A13-21B69C5444E3}" type="presOf" srcId="{37B02006-F918-4413-84C0-ED97DBCE55E0}" destId="{4DB2156A-C6B7-4B60-8E9A-C46079E98FE9}" srcOrd="0" destOrd="0" presId="urn:microsoft.com/office/officeart/2005/8/layout/hierarchy3"/>
    <dgm:cxn modelId="{4F17C782-CAF2-48E5-83AB-A27967813F89}" srcId="{37B02006-F918-4413-84C0-ED97DBCE55E0}" destId="{7EE4ABF0-395B-4223-81B8-B01D38C7B44A}" srcOrd="0" destOrd="0" parTransId="{41EAC8AA-6760-4897-9E8A-E93C008B828D}" sibTransId="{B4F35C17-28D8-439B-BC39-919ED4389B94}"/>
    <dgm:cxn modelId="{E690189C-FD63-47F8-9DED-248090AACCC5}" type="presOf" srcId="{EF0A2F9F-176E-4EC1-B255-324AF282CCBE}" destId="{16AE9C47-791C-4090-80C1-C32DD86F37CB}" srcOrd="1" destOrd="0" presId="urn:microsoft.com/office/officeart/2005/8/layout/hierarchy3"/>
    <dgm:cxn modelId="{AF05A2E7-A2D6-4A0F-98E1-707E3752AD4D}" type="presOf" srcId="{722BDFD2-BBB2-4C2E-B693-0FCE570F3045}" destId="{6E059192-926C-46C6-AB93-3F34F8A57205}" srcOrd="0" destOrd="0" presId="urn:microsoft.com/office/officeart/2005/8/layout/hierarchy3"/>
    <dgm:cxn modelId="{3BF6F928-3C5F-46BF-B422-C222A802C208}" type="presOf" srcId="{86AE9DBE-68CE-4385-AD6E-5CBC2F1A5CAB}" destId="{7750177A-C4BC-4E31-A760-8616FB89B498}" srcOrd="0" destOrd="0" presId="urn:microsoft.com/office/officeart/2005/8/layout/hierarchy3"/>
    <dgm:cxn modelId="{31C2DD94-E765-4484-94BB-CEF4DB02E12A}" type="presOf" srcId="{FFBAE194-FE3F-47DF-9D01-C9E601B5B658}" destId="{5F0C0736-23A1-40FD-AC1F-FCAEF608DA26}" srcOrd="0" destOrd="0" presId="urn:microsoft.com/office/officeart/2005/8/layout/hierarchy3"/>
    <dgm:cxn modelId="{CB900679-3D7C-4D44-9A56-979614EFC9EB}" type="presOf" srcId="{DF7071CA-BF1F-47CD-92DC-626BF9A1E293}" destId="{8CFCC614-1650-495B-B94E-D225510B1187}" srcOrd="0" destOrd="0" presId="urn:microsoft.com/office/officeart/2005/8/layout/hierarchy3"/>
    <dgm:cxn modelId="{FC14BADF-E2A5-4217-869E-B6E746F9EF98}" srcId="{7EE4ABF0-395B-4223-81B8-B01D38C7B44A}" destId="{D9E12D6C-D199-406D-9DA5-3FDB629940BA}" srcOrd="0" destOrd="0" parTransId="{B4C840D7-7B8C-4CE9-8C90-ABA13EED3F49}" sibTransId="{05FE2AD0-9294-4A8A-87CE-FECB904E5156}"/>
    <dgm:cxn modelId="{84C28B43-B215-49C1-B0B9-0BAC0B1B0C64}" type="presParOf" srcId="{4DB2156A-C6B7-4B60-8E9A-C46079E98FE9}" destId="{A4C7957D-FC79-4E26-A506-608A0B634A07}" srcOrd="0" destOrd="0" presId="urn:microsoft.com/office/officeart/2005/8/layout/hierarchy3"/>
    <dgm:cxn modelId="{D057BBB6-292E-44AD-AFF0-37ADB3803229}" type="presParOf" srcId="{A4C7957D-FC79-4E26-A506-608A0B634A07}" destId="{89452A03-14B0-4697-AC07-86C94861F322}" srcOrd="0" destOrd="0" presId="urn:microsoft.com/office/officeart/2005/8/layout/hierarchy3"/>
    <dgm:cxn modelId="{345B3DEC-345E-45CA-9077-50C789BE5800}" type="presParOf" srcId="{89452A03-14B0-4697-AC07-86C94861F322}" destId="{B95ADCC7-1EBF-44EE-BEA8-AEA1E57D359A}" srcOrd="0" destOrd="0" presId="urn:microsoft.com/office/officeart/2005/8/layout/hierarchy3"/>
    <dgm:cxn modelId="{6C8D6B6D-417E-44FE-A8D8-D108C5479F74}" type="presParOf" srcId="{89452A03-14B0-4697-AC07-86C94861F322}" destId="{0DAF05CB-EF70-4C91-AE33-1DAB69E8C78A}" srcOrd="1" destOrd="0" presId="urn:microsoft.com/office/officeart/2005/8/layout/hierarchy3"/>
    <dgm:cxn modelId="{77AEED05-7E45-4500-89A1-43F8C6809BDF}" type="presParOf" srcId="{A4C7957D-FC79-4E26-A506-608A0B634A07}" destId="{0F122099-2D48-44E0-9012-02A0785E2F85}" srcOrd="1" destOrd="0" presId="urn:microsoft.com/office/officeart/2005/8/layout/hierarchy3"/>
    <dgm:cxn modelId="{DE53A283-E354-4E71-9918-5C5B474F9DC8}" type="presParOf" srcId="{0F122099-2D48-44E0-9012-02A0785E2F85}" destId="{15673C39-8652-41A0-A91E-441BB386CA2F}" srcOrd="0" destOrd="0" presId="urn:microsoft.com/office/officeart/2005/8/layout/hierarchy3"/>
    <dgm:cxn modelId="{8C225928-5963-4BB1-94B5-874E4A3B57F3}" type="presParOf" srcId="{0F122099-2D48-44E0-9012-02A0785E2F85}" destId="{6090008B-993A-4BAB-B5AF-76322EAC9E04}" srcOrd="1" destOrd="0" presId="urn:microsoft.com/office/officeart/2005/8/layout/hierarchy3"/>
    <dgm:cxn modelId="{4AC63E3B-8545-4A21-AFA9-2387D29D7FF8}" type="presParOf" srcId="{0F122099-2D48-44E0-9012-02A0785E2F85}" destId="{6E059192-926C-46C6-AB93-3F34F8A57205}" srcOrd="2" destOrd="0" presId="urn:microsoft.com/office/officeart/2005/8/layout/hierarchy3"/>
    <dgm:cxn modelId="{AD6EA201-BA61-49A8-B2E8-9F2BEBDE3D5D}" type="presParOf" srcId="{0F122099-2D48-44E0-9012-02A0785E2F85}" destId="{0A4884A1-0081-4786-B042-CD185EA9F4CC}" srcOrd="3" destOrd="0" presId="urn:microsoft.com/office/officeart/2005/8/layout/hierarchy3"/>
    <dgm:cxn modelId="{5D844822-EEB8-4651-9C64-BB6199892882}" type="presParOf" srcId="{4DB2156A-C6B7-4B60-8E9A-C46079E98FE9}" destId="{79688E06-C34D-410D-89E5-B165B696FF55}" srcOrd="1" destOrd="0" presId="urn:microsoft.com/office/officeart/2005/8/layout/hierarchy3"/>
    <dgm:cxn modelId="{EBA763A5-6A51-4BCF-B6E8-5D08A89CD782}" type="presParOf" srcId="{79688E06-C34D-410D-89E5-B165B696FF55}" destId="{84BE335C-244E-49D9-8CCE-82F689B54D76}" srcOrd="0" destOrd="0" presId="urn:microsoft.com/office/officeart/2005/8/layout/hierarchy3"/>
    <dgm:cxn modelId="{730CDBC2-4C7D-43F2-BE41-BE2DF5990C1F}" type="presParOf" srcId="{84BE335C-244E-49D9-8CCE-82F689B54D76}" destId="{3DEF6CDA-BC40-4DBA-BBC6-2AFA1DBC7E62}" srcOrd="0" destOrd="0" presId="urn:microsoft.com/office/officeart/2005/8/layout/hierarchy3"/>
    <dgm:cxn modelId="{8EDE7AF4-0150-4249-83A2-6FB5DED779B5}" type="presParOf" srcId="{84BE335C-244E-49D9-8CCE-82F689B54D76}" destId="{16AE9C47-791C-4090-80C1-C32DD86F37CB}" srcOrd="1" destOrd="0" presId="urn:microsoft.com/office/officeart/2005/8/layout/hierarchy3"/>
    <dgm:cxn modelId="{4BC74C77-1F67-44E9-942F-2607853B0410}" type="presParOf" srcId="{79688E06-C34D-410D-89E5-B165B696FF55}" destId="{7CC7A4B0-9992-41EA-A033-E947FA7B80D2}" srcOrd="1" destOrd="0" presId="urn:microsoft.com/office/officeart/2005/8/layout/hierarchy3"/>
    <dgm:cxn modelId="{32207A23-8388-41EE-972F-7933A2C1577F}" type="presParOf" srcId="{7CC7A4B0-9992-41EA-A033-E947FA7B80D2}" destId="{5F0C0736-23A1-40FD-AC1F-FCAEF608DA26}" srcOrd="0" destOrd="0" presId="urn:microsoft.com/office/officeart/2005/8/layout/hierarchy3"/>
    <dgm:cxn modelId="{D7735489-4DEB-4A41-8128-39FF3E14D8D7}" type="presParOf" srcId="{7CC7A4B0-9992-41EA-A033-E947FA7B80D2}" destId="{8CFCC614-1650-495B-B94E-D225510B1187}" srcOrd="1" destOrd="0" presId="urn:microsoft.com/office/officeart/2005/8/layout/hierarchy3"/>
    <dgm:cxn modelId="{44007EDB-DD26-4EC7-9E5B-D6A81366AE61}" type="presParOf" srcId="{7CC7A4B0-9992-41EA-A033-E947FA7B80D2}" destId="{7750177A-C4BC-4E31-A760-8616FB89B498}" srcOrd="2" destOrd="0" presId="urn:microsoft.com/office/officeart/2005/8/layout/hierarchy3"/>
    <dgm:cxn modelId="{EA8D2FA6-2297-47D2-B89B-D5D0C0A925DE}" type="presParOf" srcId="{7CC7A4B0-9992-41EA-A033-E947FA7B80D2}" destId="{384B407A-B885-4E80-92B6-3D2A2B0D2217}" srcOrd="3" destOrd="0" presId="urn:microsoft.com/office/officeart/2005/8/layout/hierarchy3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D3C223F-3476-4186-932B-1142E422CBAF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E33941A3-BB4B-4F27-B1DD-B6BDBB32BCB7}">
      <dgm:prSet phldrT="[نص]" custT="1"/>
      <dgm:spPr/>
      <dgm:t>
        <a:bodyPr/>
        <a:lstStyle/>
        <a:p>
          <a:pPr rtl="1"/>
          <a:r>
            <a:rPr lang="ar-IQ" sz="2000" dirty="0" smtClean="0"/>
            <a:t>أثر الغبن الفاحش على القسمة</a:t>
          </a:r>
          <a:endParaRPr lang="ar-IQ" sz="2000" dirty="0"/>
        </a:p>
      </dgm:t>
    </dgm:pt>
    <dgm:pt modelId="{25817399-592A-46B3-87AF-8541EABE8922}" type="parTrans" cxnId="{CC3078AB-86F9-4F6E-AE7C-AEF47CBB17EB}">
      <dgm:prSet/>
      <dgm:spPr/>
      <dgm:t>
        <a:bodyPr/>
        <a:lstStyle/>
        <a:p>
          <a:pPr rtl="1"/>
          <a:endParaRPr lang="ar-IQ"/>
        </a:p>
      </dgm:t>
    </dgm:pt>
    <dgm:pt modelId="{B1F9A10F-F362-49B7-BF29-1DF528FDC55C}" type="sibTrans" cxnId="{CC3078AB-86F9-4F6E-AE7C-AEF47CBB17EB}">
      <dgm:prSet/>
      <dgm:spPr/>
      <dgm:t>
        <a:bodyPr/>
        <a:lstStyle/>
        <a:p>
          <a:pPr rtl="1"/>
          <a:endParaRPr lang="ar-IQ"/>
        </a:p>
      </dgm:t>
    </dgm:pt>
    <dgm:pt modelId="{DF07BA96-6C22-48EF-A698-8F88A04356B9}">
      <dgm:prSet phldrT="[نص]" custT="1"/>
      <dgm:spPr/>
      <dgm:t>
        <a:bodyPr/>
        <a:lstStyle/>
        <a:p>
          <a:pPr rtl="1"/>
          <a:r>
            <a:rPr lang="ar-IQ" sz="1800" dirty="0" smtClean="0"/>
            <a:t>القسمة القضائية لا تسمع فيها دعوى الغبن لان كل الاحتياطات قد اتخذت فيها لمنع الغبن </a:t>
          </a:r>
          <a:endParaRPr lang="ar-IQ" sz="1800" dirty="0"/>
        </a:p>
      </dgm:t>
    </dgm:pt>
    <dgm:pt modelId="{AB4EE93E-AB16-47AB-BCF1-40B3778C2F6D}" type="parTrans" cxnId="{237F23BC-E69B-4D95-B7AE-AF33481C81CC}">
      <dgm:prSet/>
      <dgm:spPr/>
      <dgm:t>
        <a:bodyPr/>
        <a:lstStyle/>
        <a:p>
          <a:pPr rtl="1"/>
          <a:endParaRPr lang="ar-IQ"/>
        </a:p>
      </dgm:t>
    </dgm:pt>
    <dgm:pt modelId="{B7551DE2-5DA1-4B90-8F89-A2BCA804C0F3}" type="sibTrans" cxnId="{237F23BC-E69B-4D95-B7AE-AF33481C81CC}">
      <dgm:prSet/>
      <dgm:spPr/>
      <dgm:t>
        <a:bodyPr/>
        <a:lstStyle/>
        <a:p>
          <a:pPr rtl="1"/>
          <a:endParaRPr lang="ar-IQ"/>
        </a:p>
      </dgm:t>
    </dgm:pt>
    <dgm:pt modelId="{24509430-CD7C-45A3-B54B-D4891539C097}">
      <dgm:prSet phldrT="[نص]" custT="1"/>
      <dgm:spPr/>
      <dgm:t>
        <a:bodyPr/>
        <a:lstStyle/>
        <a:p>
          <a:pPr rtl="1"/>
          <a:r>
            <a:rPr lang="ar-IQ" sz="1800" dirty="0" smtClean="0"/>
            <a:t>دعوى الغبن الفاحش قاصرة على القسمة الرضائية والمعيار السائد الذي يعتبر بمقتضاه الغبن فاحشاً إذا كان مما لا يدخل تحت تقويم المقومين</a:t>
          </a:r>
          <a:endParaRPr lang="ar-IQ" sz="1800" dirty="0"/>
        </a:p>
      </dgm:t>
    </dgm:pt>
    <dgm:pt modelId="{D05170E3-7A97-4D51-8FFD-D70320331061}" type="parTrans" cxnId="{F38B7093-9962-4024-813F-EEA525850B16}">
      <dgm:prSet/>
      <dgm:spPr/>
      <dgm:t>
        <a:bodyPr/>
        <a:lstStyle/>
        <a:p>
          <a:pPr rtl="1"/>
          <a:endParaRPr lang="ar-IQ"/>
        </a:p>
      </dgm:t>
    </dgm:pt>
    <dgm:pt modelId="{036F17D8-7B2A-488E-85DC-4D714CD417B8}" type="sibTrans" cxnId="{F38B7093-9962-4024-813F-EEA525850B16}">
      <dgm:prSet/>
      <dgm:spPr/>
      <dgm:t>
        <a:bodyPr/>
        <a:lstStyle/>
        <a:p>
          <a:pPr rtl="1"/>
          <a:endParaRPr lang="ar-IQ"/>
        </a:p>
      </dgm:t>
    </dgm:pt>
    <dgm:pt modelId="{5CF0070E-154C-46DC-825E-59C0F0668D2E}">
      <dgm:prSet phldrT="[نص]" custT="1"/>
      <dgm:spPr/>
      <dgm:t>
        <a:bodyPr/>
        <a:lstStyle/>
        <a:p>
          <a:pPr rtl="1"/>
          <a:r>
            <a:rPr lang="ar-IQ" sz="2000" dirty="0" smtClean="0"/>
            <a:t>ضمان الاستحقاق</a:t>
          </a:r>
          <a:endParaRPr lang="ar-IQ" sz="2000" dirty="0"/>
        </a:p>
      </dgm:t>
    </dgm:pt>
    <dgm:pt modelId="{141AA9D3-A506-48B9-81A0-B65698FBCD94}" type="parTrans" cxnId="{0EF2C21C-0ACB-4CAA-9E78-25ACAC28E1F4}">
      <dgm:prSet/>
      <dgm:spPr/>
      <dgm:t>
        <a:bodyPr/>
        <a:lstStyle/>
        <a:p>
          <a:pPr rtl="1"/>
          <a:endParaRPr lang="ar-IQ"/>
        </a:p>
      </dgm:t>
    </dgm:pt>
    <dgm:pt modelId="{6C3F6B7C-2DEE-4D7D-A444-ABDC833CBEED}" type="sibTrans" cxnId="{0EF2C21C-0ACB-4CAA-9E78-25ACAC28E1F4}">
      <dgm:prSet/>
      <dgm:spPr/>
      <dgm:t>
        <a:bodyPr/>
        <a:lstStyle/>
        <a:p>
          <a:pPr rtl="1"/>
          <a:endParaRPr lang="ar-IQ"/>
        </a:p>
      </dgm:t>
    </dgm:pt>
    <dgm:pt modelId="{DEC07830-28AD-45D2-B10E-D5E5D558E7A1}">
      <dgm:prSet phldrT="[نص]" custT="1"/>
      <dgm:spPr/>
      <dgm:t>
        <a:bodyPr/>
        <a:lstStyle/>
        <a:p>
          <a:pPr rtl="1"/>
          <a:r>
            <a:rPr lang="ar-IQ" sz="1800" dirty="0" smtClean="0"/>
            <a:t>استحقاق جزء مفرز أختص </a:t>
          </a:r>
          <a:r>
            <a:rPr lang="ar-IQ" sz="1800" dirty="0" err="1" smtClean="0"/>
            <a:t>به</a:t>
          </a:r>
          <a:r>
            <a:rPr lang="ar-IQ" sz="1800" dirty="0" smtClean="0"/>
            <a:t> احد المتقاسمين استحقاقاً كلياً أو جزئياً لسبب سابق على القسمة لا يتحمله هذا الشريك وحده بل يشاركه في ذلك المتقاسمون الآخرون</a:t>
          </a:r>
          <a:endParaRPr lang="ar-IQ" sz="1800" dirty="0"/>
        </a:p>
      </dgm:t>
    </dgm:pt>
    <dgm:pt modelId="{812C7DC5-DB57-4375-930D-6E4F339B2306}" type="parTrans" cxnId="{C9D61FD7-C64A-4490-85BC-08F1594446EC}">
      <dgm:prSet/>
      <dgm:spPr/>
      <dgm:t>
        <a:bodyPr/>
        <a:lstStyle/>
        <a:p>
          <a:pPr rtl="1"/>
          <a:endParaRPr lang="ar-IQ"/>
        </a:p>
      </dgm:t>
    </dgm:pt>
    <dgm:pt modelId="{2B7C1F2F-8EBE-4267-8836-C6D4D507CFEE}" type="sibTrans" cxnId="{C9D61FD7-C64A-4490-85BC-08F1594446EC}">
      <dgm:prSet/>
      <dgm:spPr/>
      <dgm:t>
        <a:bodyPr/>
        <a:lstStyle/>
        <a:p>
          <a:pPr rtl="1"/>
          <a:endParaRPr lang="ar-IQ"/>
        </a:p>
      </dgm:t>
    </dgm:pt>
    <dgm:pt modelId="{37813826-0217-451B-95A8-1BD3DA43A31A}">
      <dgm:prSet phldrT="[نص]" custT="1"/>
      <dgm:spPr/>
      <dgm:t>
        <a:bodyPr/>
        <a:lstStyle/>
        <a:p>
          <a:pPr rtl="1"/>
          <a:r>
            <a:rPr lang="ar-IQ" sz="1800" dirty="0" smtClean="0"/>
            <a:t>يقسم التعويض على جميع المتقاسمين بما فيهم مستحق الضمان نفسه وإذا وجد بينهم معسر وزع القدر على جميع المتقاسمين</a:t>
          </a:r>
          <a:endParaRPr lang="ar-IQ" sz="1800" dirty="0"/>
        </a:p>
      </dgm:t>
    </dgm:pt>
    <dgm:pt modelId="{493A82B7-726C-4BDF-B999-77BB4E935B97}" type="parTrans" cxnId="{371BEAF9-8F91-4EFA-8BF2-F1FB8FDD6D67}">
      <dgm:prSet/>
      <dgm:spPr/>
      <dgm:t>
        <a:bodyPr/>
        <a:lstStyle/>
        <a:p>
          <a:pPr rtl="1"/>
          <a:endParaRPr lang="ar-IQ"/>
        </a:p>
      </dgm:t>
    </dgm:pt>
    <dgm:pt modelId="{CCD23786-A06A-490D-9F8C-149BA654A050}" type="sibTrans" cxnId="{371BEAF9-8F91-4EFA-8BF2-F1FB8FDD6D67}">
      <dgm:prSet/>
      <dgm:spPr/>
      <dgm:t>
        <a:bodyPr/>
        <a:lstStyle/>
        <a:p>
          <a:pPr rtl="1"/>
          <a:endParaRPr lang="ar-IQ"/>
        </a:p>
      </dgm:t>
    </dgm:pt>
    <dgm:pt modelId="{2C201C78-7766-4BA1-8D17-C863FAE722AB}">
      <dgm:prSet phldrT="[نص]" custT="1"/>
      <dgm:spPr/>
      <dgm:t>
        <a:bodyPr/>
        <a:lstStyle/>
        <a:p>
          <a:pPr rtl="1"/>
          <a:r>
            <a:rPr lang="ar-IQ" sz="2000" dirty="0" smtClean="0"/>
            <a:t>الطبيعة القانونية للقسمة</a:t>
          </a:r>
          <a:endParaRPr lang="ar-IQ" sz="2000" dirty="0"/>
        </a:p>
      </dgm:t>
    </dgm:pt>
    <dgm:pt modelId="{43A43F04-329A-443F-9F96-5128EA1F9403}" type="parTrans" cxnId="{3C51C108-CC17-4472-BFD0-98690DC636A7}">
      <dgm:prSet/>
      <dgm:spPr/>
      <dgm:t>
        <a:bodyPr/>
        <a:lstStyle/>
        <a:p>
          <a:pPr rtl="1"/>
          <a:endParaRPr lang="ar-IQ"/>
        </a:p>
      </dgm:t>
    </dgm:pt>
    <dgm:pt modelId="{FFB14F83-C130-402B-A04C-EA5BD1C9BD7D}" type="sibTrans" cxnId="{3C51C108-CC17-4472-BFD0-98690DC636A7}">
      <dgm:prSet/>
      <dgm:spPr/>
      <dgm:t>
        <a:bodyPr/>
        <a:lstStyle/>
        <a:p>
          <a:pPr rtl="1"/>
          <a:endParaRPr lang="ar-IQ"/>
        </a:p>
      </dgm:t>
    </dgm:pt>
    <dgm:pt modelId="{14F02A46-A82E-4A1F-843B-2C44E3467416}">
      <dgm:prSet phldrT="[نص]" custT="1"/>
      <dgm:spPr/>
      <dgm:t>
        <a:bodyPr/>
        <a:lstStyle/>
        <a:p>
          <a:pPr rtl="1"/>
          <a:r>
            <a:rPr lang="ar-IQ" sz="1600" dirty="0" smtClean="0"/>
            <a:t>هل القسمة كاشفة للملكية أم ناقله لها؟</a:t>
          </a:r>
          <a:endParaRPr lang="ar-IQ" sz="1600" dirty="0"/>
        </a:p>
      </dgm:t>
    </dgm:pt>
    <dgm:pt modelId="{05730FD6-C653-4DA9-AD78-6F9CA9584302}" type="parTrans" cxnId="{144AB572-B9E6-4F1B-95AB-611CEDD496F3}">
      <dgm:prSet/>
      <dgm:spPr/>
      <dgm:t>
        <a:bodyPr/>
        <a:lstStyle/>
        <a:p>
          <a:pPr rtl="1"/>
          <a:endParaRPr lang="ar-IQ"/>
        </a:p>
      </dgm:t>
    </dgm:pt>
    <dgm:pt modelId="{95339E90-CD19-48BE-8009-4FADA58C632F}" type="sibTrans" cxnId="{144AB572-B9E6-4F1B-95AB-611CEDD496F3}">
      <dgm:prSet/>
      <dgm:spPr/>
      <dgm:t>
        <a:bodyPr/>
        <a:lstStyle/>
        <a:p>
          <a:pPr rtl="1"/>
          <a:endParaRPr lang="ar-IQ"/>
        </a:p>
      </dgm:t>
    </dgm:pt>
    <dgm:pt modelId="{66EA870F-9C82-45E5-AAC5-2E43C2623D45}">
      <dgm:prSet phldrT="[نص]" custT="1"/>
      <dgm:spPr/>
      <dgm:t>
        <a:bodyPr/>
        <a:lstStyle/>
        <a:p>
          <a:pPr rtl="1"/>
          <a:r>
            <a:rPr lang="ar-IQ" sz="1800" dirty="0" smtClean="0"/>
            <a:t>موقف الفقهاء الرومان</a:t>
          </a:r>
          <a:endParaRPr lang="ar-IQ" sz="1800" dirty="0"/>
        </a:p>
      </dgm:t>
    </dgm:pt>
    <dgm:pt modelId="{12AF020B-DF5B-4152-ACA0-31D0E876B241}" type="parTrans" cxnId="{016883DD-E528-47E5-8A4B-9D54064CCEE7}">
      <dgm:prSet/>
      <dgm:spPr/>
      <dgm:t>
        <a:bodyPr/>
        <a:lstStyle/>
        <a:p>
          <a:pPr rtl="1"/>
          <a:endParaRPr lang="ar-IQ"/>
        </a:p>
      </dgm:t>
    </dgm:pt>
    <dgm:pt modelId="{E8E60DA7-8E0C-41CA-81B4-5C41EBFA830D}" type="sibTrans" cxnId="{016883DD-E528-47E5-8A4B-9D54064CCEE7}">
      <dgm:prSet/>
      <dgm:spPr/>
      <dgm:t>
        <a:bodyPr/>
        <a:lstStyle/>
        <a:p>
          <a:pPr rtl="1"/>
          <a:endParaRPr lang="ar-IQ"/>
        </a:p>
      </dgm:t>
    </dgm:pt>
    <dgm:pt modelId="{4AA72D89-17F1-49ED-89F7-9A0532B78141}">
      <dgm:prSet phldrT="[نص]" custT="1"/>
      <dgm:spPr/>
      <dgm:t>
        <a:bodyPr/>
        <a:lstStyle/>
        <a:p>
          <a:pPr rtl="1"/>
          <a:r>
            <a:rPr lang="ar-IQ" sz="1800" dirty="0" smtClean="0"/>
            <a:t>موقف الفقه والتشريع والقضاء الفرنسي</a:t>
          </a:r>
          <a:endParaRPr lang="ar-IQ" sz="1800" dirty="0"/>
        </a:p>
      </dgm:t>
    </dgm:pt>
    <dgm:pt modelId="{A3EF8692-C791-4171-9D18-73311F769BE0}" type="parTrans" cxnId="{0EDF6792-A064-48C9-B513-97625CD9FC62}">
      <dgm:prSet/>
      <dgm:spPr/>
      <dgm:t>
        <a:bodyPr/>
        <a:lstStyle/>
        <a:p>
          <a:pPr rtl="1"/>
          <a:endParaRPr lang="ar-IQ"/>
        </a:p>
      </dgm:t>
    </dgm:pt>
    <dgm:pt modelId="{41BBF342-5217-4A64-AEDB-36DC4CD02841}" type="sibTrans" cxnId="{0EDF6792-A064-48C9-B513-97625CD9FC62}">
      <dgm:prSet/>
      <dgm:spPr/>
      <dgm:t>
        <a:bodyPr/>
        <a:lstStyle/>
        <a:p>
          <a:pPr rtl="1"/>
          <a:endParaRPr lang="ar-IQ"/>
        </a:p>
      </dgm:t>
    </dgm:pt>
    <dgm:pt modelId="{62693A24-6D8D-4F9A-A361-9C3BD3B49AB6}">
      <dgm:prSet phldrT="[نص]" custT="1"/>
      <dgm:spPr/>
      <dgm:t>
        <a:bodyPr/>
        <a:lstStyle/>
        <a:p>
          <a:pPr rtl="1"/>
          <a:r>
            <a:rPr lang="ar-IQ" sz="1800" dirty="0" smtClean="0"/>
            <a:t>موقف الفقهاء المسلمون</a:t>
          </a:r>
          <a:endParaRPr lang="ar-IQ" sz="1800" dirty="0"/>
        </a:p>
      </dgm:t>
    </dgm:pt>
    <dgm:pt modelId="{6656EB9C-CAA7-45D8-A157-E3F6D79C3A7C}" type="parTrans" cxnId="{635BECFD-1DE6-4DA6-881F-8BC54DE4AAD6}">
      <dgm:prSet/>
      <dgm:spPr/>
      <dgm:t>
        <a:bodyPr/>
        <a:lstStyle/>
        <a:p>
          <a:pPr rtl="1"/>
          <a:endParaRPr lang="ar-IQ"/>
        </a:p>
      </dgm:t>
    </dgm:pt>
    <dgm:pt modelId="{F2BAC5E1-F004-47FA-823E-D3D0DBDE82BE}" type="sibTrans" cxnId="{635BECFD-1DE6-4DA6-881F-8BC54DE4AAD6}">
      <dgm:prSet/>
      <dgm:spPr/>
      <dgm:t>
        <a:bodyPr/>
        <a:lstStyle/>
        <a:p>
          <a:pPr rtl="1"/>
          <a:endParaRPr lang="ar-IQ"/>
        </a:p>
      </dgm:t>
    </dgm:pt>
    <dgm:pt modelId="{405E7C6E-AC6F-44EA-AB61-12B54B691CE6}">
      <dgm:prSet phldrT="[نص]" custT="1"/>
      <dgm:spPr/>
      <dgm:t>
        <a:bodyPr/>
        <a:lstStyle/>
        <a:p>
          <a:pPr rtl="1"/>
          <a:r>
            <a:rPr lang="ar-IQ" sz="1800" dirty="0" smtClean="0"/>
            <a:t>موقف المشرع العراقي </a:t>
          </a:r>
          <a:endParaRPr lang="ar-IQ" sz="1800" dirty="0"/>
        </a:p>
      </dgm:t>
    </dgm:pt>
    <dgm:pt modelId="{41DF2A60-2A8F-412C-807C-6C8D528EC734}" type="parTrans" cxnId="{325B42F6-F8E7-42FE-8CA0-7A3370FB64F3}">
      <dgm:prSet/>
      <dgm:spPr/>
      <dgm:t>
        <a:bodyPr/>
        <a:lstStyle/>
        <a:p>
          <a:pPr rtl="1"/>
          <a:endParaRPr lang="ar-IQ"/>
        </a:p>
      </dgm:t>
    </dgm:pt>
    <dgm:pt modelId="{72C15F29-5016-4963-A8E9-0C54BCF35444}" type="sibTrans" cxnId="{325B42F6-F8E7-42FE-8CA0-7A3370FB64F3}">
      <dgm:prSet/>
      <dgm:spPr/>
      <dgm:t>
        <a:bodyPr/>
        <a:lstStyle/>
        <a:p>
          <a:pPr rtl="1"/>
          <a:endParaRPr lang="ar-IQ"/>
        </a:p>
      </dgm:t>
    </dgm:pt>
    <dgm:pt modelId="{271B9840-ACE0-494F-A86B-B98C2A89A013}">
      <dgm:prSet phldrT="[نص]" custT="1"/>
      <dgm:spPr/>
      <dgm:t>
        <a:bodyPr/>
        <a:lstStyle/>
        <a:p>
          <a:pPr rtl="1"/>
          <a:r>
            <a:rPr lang="ar-IQ" sz="1800" dirty="0" smtClean="0"/>
            <a:t>ويجب رفع دعوى الغبن الفاحش خلال ستة أشهر من انتهاء القسمة  وهذه المدة هي مدة سقوط وليست مدة تقادم أي لا تخضع لوقف أو انقطاع</a:t>
          </a:r>
          <a:endParaRPr lang="ar-IQ" sz="1800" dirty="0"/>
        </a:p>
      </dgm:t>
    </dgm:pt>
    <dgm:pt modelId="{1674123C-2BC6-44FB-B30F-0965E855E95F}" type="parTrans" cxnId="{B57BA9AF-2F40-4F3D-92B2-31024E11DB3A}">
      <dgm:prSet/>
      <dgm:spPr/>
      <dgm:t>
        <a:bodyPr/>
        <a:lstStyle/>
        <a:p>
          <a:pPr rtl="1"/>
          <a:endParaRPr lang="ar-IQ"/>
        </a:p>
      </dgm:t>
    </dgm:pt>
    <dgm:pt modelId="{DED5D80E-1F7C-4C0A-8FB1-88CD86EB6FD3}" type="sibTrans" cxnId="{B57BA9AF-2F40-4F3D-92B2-31024E11DB3A}">
      <dgm:prSet/>
      <dgm:spPr/>
      <dgm:t>
        <a:bodyPr/>
        <a:lstStyle/>
        <a:p>
          <a:pPr rtl="1"/>
          <a:endParaRPr lang="ar-IQ"/>
        </a:p>
      </dgm:t>
    </dgm:pt>
    <dgm:pt modelId="{37499596-97C4-4CCB-A088-5BC7B18C02F6}" type="pres">
      <dgm:prSet presAssocID="{1D3C223F-3476-4186-932B-1142E422CBAF}" presName="Name0" presStyleCnt="0">
        <dgm:presLayoutVars>
          <dgm:dir/>
          <dgm:resizeHandles val="exact"/>
        </dgm:presLayoutVars>
      </dgm:prSet>
      <dgm:spPr/>
    </dgm:pt>
    <dgm:pt modelId="{A8DE7D2E-43DB-4B02-BD66-C2538FC67DB5}" type="pres">
      <dgm:prSet presAssocID="{E33941A3-BB4B-4F27-B1DD-B6BDBB32BCB7}" presName="node" presStyleLbl="node1" presStyleIdx="0" presStyleCnt="3" custScaleX="115296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C2D25779-806F-4F44-92A5-B3AA203BA557}" type="pres">
      <dgm:prSet presAssocID="{B1F9A10F-F362-49B7-BF29-1DF528FDC55C}" presName="sibTrans" presStyleCnt="0"/>
      <dgm:spPr/>
    </dgm:pt>
    <dgm:pt modelId="{72B1AABB-26E7-4831-8469-916993607070}" type="pres">
      <dgm:prSet presAssocID="{5CF0070E-154C-46DC-825E-59C0F0668D2E}" presName="node" presStyleLbl="node1" presStyleIdx="1" presStyleCnt="3">
        <dgm:presLayoutVars>
          <dgm:bulletEnabled val="1"/>
        </dgm:presLayoutVars>
      </dgm:prSet>
      <dgm:spPr/>
    </dgm:pt>
    <dgm:pt modelId="{735C4D8A-7058-4332-BC06-A9355D2D6BD7}" type="pres">
      <dgm:prSet presAssocID="{6C3F6B7C-2DEE-4D7D-A444-ABDC833CBEED}" presName="sibTrans" presStyleCnt="0"/>
      <dgm:spPr/>
    </dgm:pt>
    <dgm:pt modelId="{4522F36B-CC04-4428-90E7-D819BB2CDAAE}" type="pres">
      <dgm:prSet presAssocID="{2C201C78-7766-4BA1-8D17-C863FAE722AB}" presName="node" presStyleLbl="node1" presStyleIdx="2" presStyleCnt="3">
        <dgm:presLayoutVars>
          <dgm:bulletEnabled val="1"/>
        </dgm:presLayoutVars>
      </dgm:prSet>
      <dgm:spPr/>
    </dgm:pt>
  </dgm:ptLst>
  <dgm:cxnLst>
    <dgm:cxn modelId="{0EDF6792-A064-48C9-B513-97625CD9FC62}" srcId="{2C201C78-7766-4BA1-8D17-C863FAE722AB}" destId="{4AA72D89-17F1-49ED-89F7-9A0532B78141}" srcOrd="2" destOrd="0" parTransId="{A3EF8692-C791-4171-9D18-73311F769BE0}" sibTransId="{41BBF342-5217-4A64-AEDB-36DC4CD02841}"/>
    <dgm:cxn modelId="{0060BF0F-D30A-4A36-B729-E44F8A7650EE}" type="presOf" srcId="{271B9840-ACE0-494F-A86B-B98C2A89A013}" destId="{A8DE7D2E-43DB-4B02-BD66-C2538FC67DB5}" srcOrd="0" destOrd="3" presId="urn:microsoft.com/office/officeart/2005/8/layout/hList6"/>
    <dgm:cxn modelId="{CC3078AB-86F9-4F6E-AE7C-AEF47CBB17EB}" srcId="{1D3C223F-3476-4186-932B-1142E422CBAF}" destId="{E33941A3-BB4B-4F27-B1DD-B6BDBB32BCB7}" srcOrd="0" destOrd="0" parTransId="{25817399-592A-46B3-87AF-8541EABE8922}" sibTransId="{B1F9A10F-F362-49B7-BF29-1DF528FDC55C}"/>
    <dgm:cxn modelId="{B57BA9AF-2F40-4F3D-92B2-31024E11DB3A}" srcId="{E33941A3-BB4B-4F27-B1DD-B6BDBB32BCB7}" destId="{271B9840-ACE0-494F-A86B-B98C2A89A013}" srcOrd="2" destOrd="0" parTransId="{1674123C-2BC6-44FB-B30F-0965E855E95F}" sibTransId="{DED5D80E-1F7C-4C0A-8FB1-88CD86EB6FD3}"/>
    <dgm:cxn modelId="{42D0A2E6-9315-4ACB-9BF0-721EE18A14FE}" type="presOf" srcId="{DEC07830-28AD-45D2-B10E-D5E5D558E7A1}" destId="{72B1AABB-26E7-4831-8469-916993607070}" srcOrd="0" destOrd="1" presId="urn:microsoft.com/office/officeart/2005/8/layout/hList6"/>
    <dgm:cxn modelId="{C9D61FD7-C64A-4490-85BC-08F1594446EC}" srcId="{5CF0070E-154C-46DC-825E-59C0F0668D2E}" destId="{DEC07830-28AD-45D2-B10E-D5E5D558E7A1}" srcOrd="0" destOrd="0" parTransId="{812C7DC5-DB57-4375-930D-6E4F339B2306}" sibTransId="{2B7C1F2F-8EBE-4267-8836-C6D4D507CFEE}"/>
    <dgm:cxn modelId="{144AB572-B9E6-4F1B-95AB-611CEDD496F3}" srcId="{2C201C78-7766-4BA1-8D17-C863FAE722AB}" destId="{14F02A46-A82E-4A1F-843B-2C44E3467416}" srcOrd="0" destOrd="0" parTransId="{05730FD6-C653-4DA9-AD78-6F9CA9584302}" sibTransId="{95339E90-CD19-48BE-8009-4FADA58C632F}"/>
    <dgm:cxn modelId="{3C51C108-CC17-4472-BFD0-98690DC636A7}" srcId="{1D3C223F-3476-4186-932B-1142E422CBAF}" destId="{2C201C78-7766-4BA1-8D17-C863FAE722AB}" srcOrd="2" destOrd="0" parTransId="{43A43F04-329A-443F-9F96-5128EA1F9403}" sibTransId="{FFB14F83-C130-402B-A04C-EA5BD1C9BD7D}"/>
    <dgm:cxn modelId="{489E0475-BE67-4F1D-ADEE-A44F2A04904F}" type="presOf" srcId="{14F02A46-A82E-4A1F-843B-2C44E3467416}" destId="{4522F36B-CC04-4428-90E7-D819BB2CDAAE}" srcOrd="0" destOrd="1" presId="urn:microsoft.com/office/officeart/2005/8/layout/hList6"/>
    <dgm:cxn modelId="{635BECFD-1DE6-4DA6-881F-8BC54DE4AAD6}" srcId="{2C201C78-7766-4BA1-8D17-C863FAE722AB}" destId="{62693A24-6D8D-4F9A-A361-9C3BD3B49AB6}" srcOrd="3" destOrd="0" parTransId="{6656EB9C-CAA7-45D8-A157-E3F6D79C3A7C}" sibTransId="{F2BAC5E1-F004-47FA-823E-D3D0DBDE82BE}"/>
    <dgm:cxn modelId="{1A2DF96F-3B04-475D-8DE4-269E7542840F}" type="presOf" srcId="{405E7C6E-AC6F-44EA-AB61-12B54B691CE6}" destId="{4522F36B-CC04-4428-90E7-D819BB2CDAAE}" srcOrd="0" destOrd="5" presId="urn:microsoft.com/office/officeart/2005/8/layout/hList6"/>
    <dgm:cxn modelId="{3A21D841-9823-4C66-B69C-61F480CA2441}" type="presOf" srcId="{DF07BA96-6C22-48EF-A698-8F88A04356B9}" destId="{A8DE7D2E-43DB-4B02-BD66-C2538FC67DB5}" srcOrd="0" destOrd="1" presId="urn:microsoft.com/office/officeart/2005/8/layout/hList6"/>
    <dgm:cxn modelId="{36264AE5-BCD0-489A-83F0-BB8BFD7038E9}" type="presOf" srcId="{66EA870F-9C82-45E5-AAC5-2E43C2623D45}" destId="{4522F36B-CC04-4428-90E7-D819BB2CDAAE}" srcOrd="0" destOrd="2" presId="urn:microsoft.com/office/officeart/2005/8/layout/hList6"/>
    <dgm:cxn modelId="{016883DD-E528-47E5-8A4B-9D54064CCEE7}" srcId="{2C201C78-7766-4BA1-8D17-C863FAE722AB}" destId="{66EA870F-9C82-45E5-AAC5-2E43C2623D45}" srcOrd="1" destOrd="0" parTransId="{12AF020B-DF5B-4152-ACA0-31D0E876B241}" sibTransId="{E8E60DA7-8E0C-41CA-81B4-5C41EBFA830D}"/>
    <dgm:cxn modelId="{371BEAF9-8F91-4EFA-8BF2-F1FB8FDD6D67}" srcId="{5CF0070E-154C-46DC-825E-59C0F0668D2E}" destId="{37813826-0217-451B-95A8-1BD3DA43A31A}" srcOrd="1" destOrd="0" parTransId="{493A82B7-726C-4BDF-B999-77BB4E935B97}" sibTransId="{CCD23786-A06A-490D-9F8C-149BA654A050}"/>
    <dgm:cxn modelId="{E6130A28-EDF3-4A5C-A602-DE7799639430}" type="presOf" srcId="{24509430-CD7C-45A3-B54B-D4891539C097}" destId="{A8DE7D2E-43DB-4B02-BD66-C2538FC67DB5}" srcOrd="0" destOrd="2" presId="urn:microsoft.com/office/officeart/2005/8/layout/hList6"/>
    <dgm:cxn modelId="{237F23BC-E69B-4D95-B7AE-AF33481C81CC}" srcId="{E33941A3-BB4B-4F27-B1DD-B6BDBB32BCB7}" destId="{DF07BA96-6C22-48EF-A698-8F88A04356B9}" srcOrd="0" destOrd="0" parTransId="{AB4EE93E-AB16-47AB-BCF1-40B3778C2F6D}" sibTransId="{B7551DE2-5DA1-4B90-8F89-A2BCA804C0F3}"/>
    <dgm:cxn modelId="{D45B3F8F-427E-4165-AD62-F5C19078BA4D}" type="presOf" srcId="{E33941A3-BB4B-4F27-B1DD-B6BDBB32BCB7}" destId="{A8DE7D2E-43DB-4B02-BD66-C2538FC67DB5}" srcOrd="0" destOrd="0" presId="urn:microsoft.com/office/officeart/2005/8/layout/hList6"/>
    <dgm:cxn modelId="{325B42F6-F8E7-42FE-8CA0-7A3370FB64F3}" srcId="{2C201C78-7766-4BA1-8D17-C863FAE722AB}" destId="{405E7C6E-AC6F-44EA-AB61-12B54B691CE6}" srcOrd="4" destOrd="0" parTransId="{41DF2A60-2A8F-412C-807C-6C8D528EC734}" sibTransId="{72C15F29-5016-4963-A8E9-0C54BCF35444}"/>
    <dgm:cxn modelId="{3096B310-0AF7-4AA6-8457-34B10086C40D}" type="presOf" srcId="{62693A24-6D8D-4F9A-A361-9C3BD3B49AB6}" destId="{4522F36B-CC04-4428-90E7-D819BB2CDAAE}" srcOrd="0" destOrd="4" presId="urn:microsoft.com/office/officeart/2005/8/layout/hList6"/>
    <dgm:cxn modelId="{0E34D0E9-599F-4447-B58D-2C03D5C80B67}" type="presOf" srcId="{2C201C78-7766-4BA1-8D17-C863FAE722AB}" destId="{4522F36B-CC04-4428-90E7-D819BB2CDAAE}" srcOrd="0" destOrd="0" presId="urn:microsoft.com/office/officeart/2005/8/layout/hList6"/>
    <dgm:cxn modelId="{0EF2C21C-0ACB-4CAA-9E78-25ACAC28E1F4}" srcId="{1D3C223F-3476-4186-932B-1142E422CBAF}" destId="{5CF0070E-154C-46DC-825E-59C0F0668D2E}" srcOrd="1" destOrd="0" parTransId="{141AA9D3-A506-48B9-81A0-B65698FBCD94}" sibTransId="{6C3F6B7C-2DEE-4D7D-A444-ABDC833CBEED}"/>
    <dgm:cxn modelId="{424B273F-9953-4906-B6A2-BBA29E528B7C}" type="presOf" srcId="{5CF0070E-154C-46DC-825E-59C0F0668D2E}" destId="{72B1AABB-26E7-4831-8469-916993607070}" srcOrd="0" destOrd="0" presId="urn:microsoft.com/office/officeart/2005/8/layout/hList6"/>
    <dgm:cxn modelId="{F38B7093-9962-4024-813F-EEA525850B16}" srcId="{E33941A3-BB4B-4F27-B1DD-B6BDBB32BCB7}" destId="{24509430-CD7C-45A3-B54B-D4891539C097}" srcOrd="1" destOrd="0" parTransId="{D05170E3-7A97-4D51-8FFD-D70320331061}" sibTransId="{036F17D8-7B2A-488E-85DC-4D714CD417B8}"/>
    <dgm:cxn modelId="{F01B3C6C-9ED6-40F0-B983-3F10C862BAEF}" type="presOf" srcId="{4AA72D89-17F1-49ED-89F7-9A0532B78141}" destId="{4522F36B-CC04-4428-90E7-D819BB2CDAAE}" srcOrd="0" destOrd="3" presId="urn:microsoft.com/office/officeart/2005/8/layout/hList6"/>
    <dgm:cxn modelId="{A96AD445-C607-49B4-883B-DF23847C4E2A}" type="presOf" srcId="{1D3C223F-3476-4186-932B-1142E422CBAF}" destId="{37499596-97C4-4CCB-A088-5BC7B18C02F6}" srcOrd="0" destOrd="0" presId="urn:microsoft.com/office/officeart/2005/8/layout/hList6"/>
    <dgm:cxn modelId="{EC8BABA8-D640-42FF-AFAC-577552E87BD5}" type="presOf" srcId="{37813826-0217-451B-95A8-1BD3DA43A31A}" destId="{72B1AABB-26E7-4831-8469-916993607070}" srcOrd="0" destOrd="2" presId="urn:microsoft.com/office/officeart/2005/8/layout/hList6"/>
    <dgm:cxn modelId="{BEDE40AC-8BF1-465A-B864-69BDBB5FA935}" type="presParOf" srcId="{37499596-97C4-4CCB-A088-5BC7B18C02F6}" destId="{A8DE7D2E-43DB-4B02-BD66-C2538FC67DB5}" srcOrd="0" destOrd="0" presId="urn:microsoft.com/office/officeart/2005/8/layout/hList6"/>
    <dgm:cxn modelId="{65681855-6D3B-4A36-9312-087FC2E4D34E}" type="presParOf" srcId="{37499596-97C4-4CCB-A088-5BC7B18C02F6}" destId="{C2D25779-806F-4F44-92A5-B3AA203BA557}" srcOrd="1" destOrd="0" presId="urn:microsoft.com/office/officeart/2005/8/layout/hList6"/>
    <dgm:cxn modelId="{97C5F9CA-E542-4C46-B88C-C5986A913528}" type="presParOf" srcId="{37499596-97C4-4CCB-A088-5BC7B18C02F6}" destId="{72B1AABB-26E7-4831-8469-916993607070}" srcOrd="2" destOrd="0" presId="urn:microsoft.com/office/officeart/2005/8/layout/hList6"/>
    <dgm:cxn modelId="{62BAAFA2-982D-419C-A009-9125EC5D9BC7}" type="presParOf" srcId="{37499596-97C4-4CCB-A088-5BC7B18C02F6}" destId="{735C4D8A-7058-4332-BC06-A9355D2D6BD7}" srcOrd="3" destOrd="0" presId="urn:microsoft.com/office/officeart/2005/8/layout/hList6"/>
    <dgm:cxn modelId="{23B5B80B-E596-4E42-8B1E-6C70585F9566}" type="presParOf" srcId="{37499596-97C4-4CCB-A088-5BC7B18C02F6}" destId="{4522F36B-CC04-4428-90E7-D819BB2CDAAE}" srcOrd="4" destOrd="0" presId="urn:microsoft.com/office/officeart/2005/8/layout/hList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ستطيل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مستطيل مستدير الزوايا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C6F41-CC4B-40E1-BE55-8A2ED5873EE8}" type="datetimeFigureOut">
              <a:rPr lang="ar-IQ" smtClean="0"/>
              <a:pPr/>
              <a:t>07/06/1442</a:t>
            </a:fld>
            <a:endParaRPr lang="ar-IQ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DD1D00B9-DC8F-4867-B0BE-30D14C8B4CF9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7" name="مستطيل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C6F41-CC4B-40E1-BE55-8A2ED5873EE8}" type="datetimeFigureOut">
              <a:rPr lang="ar-IQ" smtClean="0"/>
              <a:pPr/>
              <a:t>07/06/1442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D00B9-DC8F-4867-B0BE-30D14C8B4CF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C6F41-CC4B-40E1-BE55-8A2ED5873EE8}" type="datetimeFigureOut">
              <a:rPr lang="ar-IQ" smtClean="0"/>
              <a:pPr/>
              <a:t>07/06/1442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D00B9-DC8F-4867-B0BE-30D14C8B4CF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C6F41-CC4B-40E1-BE55-8A2ED5873EE8}" type="datetimeFigureOut">
              <a:rPr lang="ar-IQ" smtClean="0"/>
              <a:pPr/>
              <a:t>07/06/1442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D00B9-DC8F-4867-B0BE-30D14C8B4CF9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مستطيل مستدير الزوايا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C6F41-CC4B-40E1-BE55-8A2ED5873EE8}" type="datetimeFigureOut">
              <a:rPr lang="ar-IQ" smtClean="0"/>
              <a:pPr/>
              <a:t>07/06/1442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ar-IQ"/>
          </a:p>
        </p:txBody>
      </p:sp>
      <p:sp>
        <p:nvSpPr>
          <p:cNvPr id="7" name="مستطيل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D1D00B9-DC8F-4867-B0BE-30D14C8B4CF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C6F41-CC4B-40E1-BE55-8A2ED5873EE8}" type="datetimeFigureOut">
              <a:rPr lang="ar-IQ" smtClean="0"/>
              <a:pPr/>
              <a:t>07/06/1442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D00B9-DC8F-4867-B0BE-30D14C8B4CF9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C6F41-CC4B-40E1-BE55-8A2ED5873EE8}" type="datetimeFigureOut">
              <a:rPr lang="ar-IQ" smtClean="0"/>
              <a:pPr/>
              <a:t>07/06/1442</a:t>
            </a:fld>
            <a:endParaRPr lang="ar-IQ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D00B9-DC8F-4867-B0BE-30D14C8B4CF9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C6F41-CC4B-40E1-BE55-8A2ED5873EE8}" type="datetimeFigureOut">
              <a:rPr lang="ar-IQ" smtClean="0"/>
              <a:pPr/>
              <a:t>07/06/1442</a:t>
            </a:fld>
            <a:endParaRPr lang="ar-IQ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D00B9-DC8F-4867-B0BE-30D14C8B4CF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C6F41-CC4B-40E1-BE55-8A2ED5873EE8}" type="datetimeFigureOut">
              <a:rPr lang="ar-IQ" smtClean="0"/>
              <a:pPr/>
              <a:t>07/06/1442</a:t>
            </a:fld>
            <a:endParaRPr lang="ar-IQ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D00B9-DC8F-4867-B0BE-30D14C8B4CF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مستطيل مستدير الزوايا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C6F41-CC4B-40E1-BE55-8A2ED5873EE8}" type="datetimeFigureOut">
              <a:rPr lang="ar-IQ" smtClean="0"/>
              <a:pPr/>
              <a:t>07/06/1442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D00B9-DC8F-4867-B0BE-30D14C8B4CF9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C6F41-CC4B-40E1-BE55-8A2ED5873EE8}" type="datetimeFigureOut">
              <a:rPr lang="ar-IQ" smtClean="0"/>
              <a:pPr/>
              <a:t>07/06/1442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D1D00B9-DC8F-4867-B0BE-30D14C8B4CF9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11" name="مستطيل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مستطيل مستدير الزوايا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64C6F41-CC4B-40E1-BE55-8A2ED5873EE8}" type="datetimeFigureOut">
              <a:rPr lang="ar-IQ" smtClean="0"/>
              <a:pPr/>
              <a:t>07/06/1442</a:t>
            </a:fld>
            <a:endParaRPr lang="ar-IQ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IQ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DD1D00B9-DC8F-4867-B0BE-30D14C8B4CF9}" type="slidenum">
              <a:rPr lang="ar-IQ" smtClean="0"/>
              <a:pPr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IQ" b="1" dirty="0" smtClean="0">
                <a:solidFill>
                  <a:schemeClr val="tx1"/>
                </a:solidFill>
              </a:rPr>
              <a:t>المحاضرة السادسة</a:t>
            </a:r>
          </a:p>
          <a:p>
            <a:r>
              <a:rPr lang="ar-IQ" b="1" dirty="0" smtClean="0">
                <a:solidFill>
                  <a:schemeClr val="tx1"/>
                </a:solidFill>
              </a:rPr>
              <a:t>انقضاء الشيوع بالقسمة</a:t>
            </a:r>
            <a:endParaRPr lang="ar-IQ" b="1" dirty="0">
              <a:solidFill>
                <a:schemeClr val="tx1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IQ" dirty="0" smtClean="0"/>
              <a:t>محاضرات في الحقوق العينية </a:t>
            </a:r>
            <a:r>
              <a:rPr lang="ar-IQ" dirty="0"/>
              <a:t/>
            </a:r>
            <a:br>
              <a:rPr lang="ar-IQ" dirty="0"/>
            </a:br>
            <a:r>
              <a:rPr lang="ar-IQ" dirty="0" smtClean="0"/>
              <a:t>قسم القانون المرحلة الرابعة</a:t>
            </a:r>
            <a:endParaRPr lang="ar-IQ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9144000" cy="52578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ar-IQ" dirty="0" smtClean="0"/>
              <a:t>                                  انقضاء </a:t>
            </a:r>
            <a:r>
              <a:rPr lang="ar-IQ" dirty="0" smtClean="0"/>
              <a:t>الشيوع بالقسمة</a:t>
            </a:r>
          </a:p>
          <a:p>
            <a:pPr algn="ctr">
              <a:buNone/>
            </a:pPr>
            <a:r>
              <a:rPr lang="ar-IQ" dirty="0" smtClean="0"/>
              <a:t>  </a:t>
            </a:r>
          </a:p>
          <a:p>
            <a:pPr>
              <a:buNone/>
            </a:pPr>
            <a:r>
              <a:rPr lang="ar-IQ" sz="1800" dirty="0" smtClean="0"/>
              <a:t>تعريف القسمة أو القسمة النهائية                   أنواع القسمة                                  آثار القسمة </a:t>
            </a:r>
          </a:p>
          <a:p>
            <a:pPr>
              <a:buNone/>
            </a:pPr>
            <a:endParaRPr lang="ar-IQ" sz="1600" dirty="0"/>
          </a:p>
          <a:p>
            <a:pPr>
              <a:buNone/>
            </a:pPr>
            <a:r>
              <a:rPr lang="ar-IQ" sz="1600" dirty="0" smtClean="0"/>
              <a:t>-الحق في طلب القسمة                   قسمة رضائية                  قسمة قضائية                - أهم أثر يترتب هو أن يختص كل شريك </a:t>
            </a:r>
          </a:p>
          <a:p>
            <a:pPr>
              <a:buNone/>
            </a:pPr>
            <a:r>
              <a:rPr lang="ar-IQ" sz="1600" dirty="0" smtClean="0"/>
              <a:t>                                         -تعريفها                                                                             بجزء مفرز</a:t>
            </a:r>
            <a:endParaRPr lang="ar-IQ" sz="1600" dirty="0"/>
          </a:p>
          <a:p>
            <a:pPr>
              <a:buNone/>
            </a:pPr>
            <a:r>
              <a:rPr lang="ar-IQ" sz="1600" dirty="0" smtClean="0"/>
              <a:t>                                        -حماية دائني الشركاء     قسمة عينية    قسمة تصفية         -الطبيعة القانونية للقسمة</a:t>
            </a:r>
          </a:p>
          <a:p>
            <a:pPr>
              <a:buNone/>
            </a:pPr>
            <a:r>
              <a:rPr lang="ar-IQ" sz="1600" dirty="0" smtClean="0"/>
              <a:t>                </a:t>
            </a:r>
          </a:p>
          <a:p>
            <a:pPr>
              <a:buNone/>
            </a:pPr>
            <a:r>
              <a:rPr lang="ar-IQ" sz="1600" dirty="0" smtClean="0"/>
              <a:t>                                                               قسمة جمع     قسمة تفريق               أثر كاشف        </a:t>
            </a:r>
            <a:r>
              <a:rPr lang="ar-IQ" sz="1600" dirty="0" smtClean="0"/>
              <a:t>     </a:t>
            </a:r>
            <a:r>
              <a:rPr lang="ar-IQ" sz="1600" dirty="0" smtClean="0"/>
              <a:t>أثر ناقل  </a:t>
            </a:r>
          </a:p>
          <a:p>
            <a:pPr>
              <a:buNone/>
            </a:pPr>
            <a:r>
              <a:rPr lang="ar-IQ" sz="1600" dirty="0" smtClean="0"/>
              <a:t>*التصرف في الشيء الشائع                                                                              الإفراز             المبادلة</a:t>
            </a:r>
          </a:p>
          <a:p>
            <a:pPr>
              <a:buNone/>
            </a:pPr>
            <a:r>
              <a:rPr lang="ar-IQ" sz="1600" dirty="0" smtClean="0"/>
              <a:t>1-تصرف صادر من جميع الشركاء     </a:t>
            </a:r>
            <a:r>
              <a:rPr lang="ar-IQ" sz="1600" dirty="0" smtClean="0"/>
              <a:t> </a:t>
            </a:r>
            <a:r>
              <a:rPr lang="ar-IQ" sz="1600" dirty="0" smtClean="0"/>
              <a:t>  ق</a:t>
            </a:r>
            <a:r>
              <a:rPr lang="ar-IQ" sz="1600" dirty="0" smtClean="0"/>
              <a:t>سمة </a:t>
            </a:r>
            <a:r>
              <a:rPr lang="ar-IQ" sz="1600" dirty="0" smtClean="0"/>
              <a:t>جمع رضاءاً    قسمة جمع قضاءاً        </a:t>
            </a:r>
            <a:r>
              <a:rPr lang="ar-IQ" sz="1600" dirty="0" smtClean="0"/>
              <a:t>       </a:t>
            </a:r>
            <a:r>
              <a:rPr lang="ar-IQ" sz="1600" dirty="0" smtClean="0"/>
              <a:t>1- موقف الفقهاء الرومان  </a:t>
            </a:r>
          </a:p>
          <a:p>
            <a:pPr>
              <a:buNone/>
            </a:pPr>
            <a:r>
              <a:rPr lang="ar-IQ" sz="1600" dirty="0" smtClean="0"/>
              <a:t>2-تصرف صادر من أغلبية الشركاء                                                                  2-موقف الفقه والقضاء والتشريع الفرنسي</a:t>
            </a:r>
          </a:p>
          <a:p>
            <a:pPr>
              <a:buNone/>
            </a:pPr>
            <a:r>
              <a:rPr lang="ar-IQ" sz="1600" dirty="0" smtClean="0"/>
              <a:t>3-تصرف صادر من أحد الشركاء:                                                                   3-موقف الفقهاء المسلمون</a:t>
            </a:r>
          </a:p>
          <a:p>
            <a:pPr>
              <a:buNone/>
            </a:pPr>
            <a:r>
              <a:rPr lang="ar-IQ" sz="1600" dirty="0" smtClean="0"/>
              <a:t>-تصرف احد الشركاء بالشيء الشائع                                                                 4- موقف المشرع العراقي  </a:t>
            </a:r>
          </a:p>
          <a:p>
            <a:pPr>
              <a:buNone/>
            </a:pPr>
            <a:r>
              <a:rPr lang="ar-IQ" sz="1600" dirty="0" smtClean="0"/>
              <a:t>-تصرف احد الشركاء بجزء مفرز                                                            </a:t>
            </a:r>
            <a:r>
              <a:rPr lang="ar-IQ" sz="1600" dirty="0" smtClean="0"/>
              <a:t>       </a:t>
            </a:r>
            <a:r>
              <a:rPr lang="ar-IQ" sz="1600" dirty="0" smtClean="0"/>
              <a:t>- ضمان الاستحقاق </a:t>
            </a:r>
          </a:p>
          <a:p>
            <a:pPr>
              <a:buNone/>
            </a:pPr>
            <a:r>
              <a:rPr lang="ar-IQ" sz="1600" dirty="0"/>
              <a:t> </a:t>
            </a:r>
            <a:r>
              <a:rPr lang="ar-IQ" sz="1600" dirty="0" smtClean="0"/>
              <a:t>                                                                                                 </a:t>
            </a:r>
            <a:r>
              <a:rPr lang="ar-IQ" sz="1600" dirty="0" smtClean="0"/>
              <a:t>           </a:t>
            </a:r>
            <a:r>
              <a:rPr lang="ar-IQ" sz="1600" dirty="0" smtClean="0"/>
              <a:t>- أثر الغبن الفاحش على القسمة ؟</a:t>
            </a:r>
            <a:endParaRPr lang="ar-IQ" sz="1600" dirty="0"/>
          </a:p>
        </p:txBody>
      </p:sp>
      <p:sp>
        <p:nvSpPr>
          <p:cNvPr id="4" name="مخطط انسيابي: متعدد المستندات 3"/>
          <p:cNvSpPr/>
          <p:nvPr/>
        </p:nvSpPr>
        <p:spPr>
          <a:xfrm>
            <a:off x="2857488" y="285728"/>
            <a:ext cx="3929090" cy="1285884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3200" dirty="0" smtClean="0"/>
              <a:t>مفردات المحاضرة</a:t>
            </a:r>
            <a:endParaRPr lang="ar-IQ" sz="3200" dirty="0"/>
          </a:p>
        </p:txBody>
      </p:sp>
      <p:cxnSp>
        <p:nvCxnSpPr>
          <p:cNvPr id="6" name="رابط كسهم مستقيم 5"/>
          <p:cNvCxnSpPr/>
          <p:nvPr/>
        </p:nvCxnSpPr>
        <p:spPr>
          <a:xfrm>
            <a:off x="5143504" y="2071678"/>
            <a:ext cx="1714512" cy="4286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" name="رابط كسهم مستقيم 9"/>
          <p:cNvCxnSpPr/>
          <p:nvPr/>
        </p:nvCxnSpPr>
        <p:spPr>
          <a:xfrm rot="5400000">
            <a:off x="4750595" y="2321711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رابط كسهم مستقيم 13"/>
          <p:cNvCxnSpPr/>
          <p:nvPr/>
        </p:nvCxnSpPr>
        <p:spPr>
          <a:xfrm rot="10800000" flipV="1">
            <a:off x="2928926" y="2071678"/>
            <a:ext cx="1857388" cy="4286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" name="رابط كسهم مستقيم 17"/>
          <p:cNvCxnSpPr/>
          <p:nvPr/>
        </p:nvCxnSpPr>
        <p:spPr>
          <a:xfrm>
            <a:off x="5214942" y="2786058"/>
            <a:ext cx="571504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" name="رابط كسهم مستقيم 21"/>
          <p:cNvCxnSpPr/>
          <p:nvPr/>
        </p:nvCxnSpPr>
        <p:spPr>
          <a:xfrm rot="10800000" flipV="1">
            <a:off x="4500562" y="2786058"/>
            <a:ext cx="714380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8" name="رابط كسهم مستقيم 27"/>
          <p:cNvCxnSpPr/>
          <p:nvPr/>
        </p:nvCxnSpPr>
        <p:spPr>
          <a:xfrm rot="16200000" flipH="1">
            <a:off x="5072066" y="3929066"/>
            <a:ext cx="357190" cy="3571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1" name="رابط كسهم مستقيم 30"/>
          <p:cNvCxnSpPr/>
          <p:nvPr/>
        </p:nvCxnSpPr>
        <p:spPr>
          <a:xfrm rot="10800000" flipV="1">
            <a:off x="4643438" y="3929066"/>
            <a:ext cx="428628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0" name="رابط كسهم مستقيم 39"/>
          <p:cNvCxnSpPr/>
          <p:nvPr/>
        </p:nvCxnSpPr>
        <p:spPr>
          <a:xfrm>
            <a:off x="5500694" y="4500570"/>
            <a:ext cx="357190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4" name="رابط كسهم مستقيم 43"/>
          <p:cNvCxnSpPr/>
          <p:nvPr/>
        </p:nvCxnSpPr>
        <p:spPr>
          <a:xfrm rot="10800000" flipV="1">
            <a:off x="5000628" y="4500570"/>
            <a:ext cx="428628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8" name="إطار 47"/>
          <p:cNvSpPr/>
          <p:nvPr/>
        </p:nvSpPr>
        <p:spPr>
          <a:xfrm>
            <a:off x="6429388" y="4214818"/>
            <a:ext cx="3000364" cy="2357454"/>
          </a:xfrm>
          <a:prstGeom prst="fram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IQ">
              <a:solidFill>
                <a:schemeClr val="tx1"/>
              </a:solidFill>
            </a:endParaRPr>
          </a:p>
        </p:txBody>
      </p:sp>
      <p:sp>
        <p:nvSpPr>
          <p:cNvPr id="49" name="قوس كبير أيسر 48"/>
          <p:cNvSpPr/>
          <p:nvPr/>
        </p:nvSpPr>
        <p:spPr>
          <a:xfrm rot="5400000">
            <a:off x="2393141" y="3393281"/>
            <a:ext cx="285752" cy="1357322"/>
          </a:xfrm>
          <a:prstGeom prst="leftBrac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39784"/>
          </a:xfrm>
        </p:spPr>
        <p:txBody>
          <a:bodyPr/>
          <a:lstStyle/>
          <a:p>
            <a:pPr algn="ctr"/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5195910"/>
          </a:xfrm>
        </p:spPr>
        <p:txBody>
          <a:bodyPr>
            <a:normAutofit/>
          </a:bodyPr>
          <a:lstStyle/>
          <a:p>
            <a:r>
              <a:rPr lang="ar-IQ" sz="2400" dirty="0" smtClean="0"/>
              <a:t>تُعرفّ : بأنها عملية تهدف إلى إنهاء حالة الشيوع </a:t>
            </a:r>
            <a:r>
              <a:rPr lang="ar-IQ" sz="2400" dirty="0" err="1" smtClean="0"/>
              <a:t>و</a:t>
            </a:r>
            <a:r>
              <a:rPr lang="ar-IQ" sz="2400" dirty="0" smtClean="0"/>
              <a:t> اختصاص كل شريك بجزء مفرز من الشيء الشائع يعادل حصته الشائعة فيه قبل القسمة</a:t>
            </a:r>
          </a:p>
          <a:p>
            <a:pPr algn="ctr">
              <a:buNone/>
            </a:pPr>
            <a:r>
              <a:rPr lang="ar-IQ" sz="2400" b="1" dirty="0" smtClean="0">
                <a:solidFill>
                  <a:srgbClr val="FF0000"/>
                </a:solidFill>
              </a:rPr>
              <a:t>الحق في طلب القسمة</a:t>
            </a:r>
            <a:endParaRPr lang="ar-IQ" sz="2400" b="1" dirty="0">
              <a:solidFill>
                <a:srgbClr val="FF0000"/>
              </a:solidFill>
            </a:endParaRPr>
          </a:p>
        </p:txBody>
      </p:sp>
      <p:sp>
        <p:nvSpPr>
          <p:cNvPr id="4" name="مخطط انسيابي: متعدد المستندات 3"/>
          <p:cNvSpPr/>
          <p:nvPr/>
        </p:nvSpPr>
        <p:spPr>
          <a:xfrm>
            <a:off x="2571736" y="214290"/>
            <a:ext cx="4429156" cy="1071570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3600" dirty="0" smtClean="0"/>
              <a:t>القسمة النهائية</a:t>
            </a:r>
            <a:endParaRPr lang="ar-IQ" sz="3600" dirty="0"/>
          </a:p>
        </p:txBody>
      </p:sp>
      <p:graphicFrame>
        <p:nvGraphicFramePr>
          <p:cNvPr id="5" name="رسم تخطيطي 4"/>
          <p:cNvGraphicFramePr/>
          <p:nvPr/>
        </p:nvGraphicFramePr>
        <p:xfrm>
          <a:off x="214282" y="2928934"/>
          <a:ext cx="8715436" cy="37147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ar-IQ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sz="quarter" idx="1"/>
          </p:nvPr>
        </p:nvGraphicFramePr>
        <p:xfrm>
          <a:off x="0" y="1600200"/>
          <a:ext cx="91440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شريط إلى الأسفل 3"/>
          <p:cNvSpPr/>
          <p:nvPr/>
        </p:nvSpPr>
        <p:spPr>
          <a:xfrm>
            <a:off x="2428860" y="285728"/>
            <a:ext cx="4857784" cy="1214446"/>
          </a:xfrm>
          <a:prstGeom prst="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3600" dirty="0" smtClean="0"/>
              <a:t>أنواع القسمة</a:t>
            </a:r>
            <a:endParaRPr lang="ar-IQ" sz="3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algn="ctr"/>
            <a:endParaRPr lang="ar-IQ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sz="quarter" idx="1"/>
          </p:nvPr>
        </p:nvGraphicFramePr>
        <p:xfrm>
          <a:off x="0" y="1142984"/>
          <a:ext cx="8786874" cy="5715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تمرير عمودي 3"/>
          <p:cNvSpPr/>
          <p:nvPr/>
        </p:nvSpPr>
        <p:spPr>
          <a:xfrm>
            <a:off x="2643174" y="285728"/>
            <a:ext cx="3786214" cy="785818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4000" dirty="0" smtClean="0"/>
              <a:t>آثار القسمة</a:t>
            </a:r>
            <a:endParaRPr lang="ar-IQ" sz="4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تم بعون الله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IQ" dirty="0" smtClean="0"/>
              <a:t>أن شاء الله نلتقيكم في المحاضرة القادمة من الحقوق العينية وموضوع </a:t>
            </a:r>
          </a:p>
          <a:p>
            <a:pPr>
              <a:buNone/>
            </a:pPr>
            <a:r>
              <a:rPr lang="ar-IQ" dirty="0" smtClean="0"/>
              <a:t>( صور خاصة من الملكية الشائعة )</a:t>
            </a:r>
          </a:p>
          <a:p>
            <a:endParaRPr lang="ar-IQ" dirty="0" smtClean="0"/>
          </a:p>
          <a:p>
            <a:endParaRPr lang="ar-IQ" dirty="0" smtClean="0"/>
          </a:p>
          <a:p>
            <a:endParaRPr lang="ar-IQ" dirty="0" smtClean="0"/>
          </a:p>
          <a:p>
            <a:pPr>
              <a:buNone/>
            </a:pPr>
            <a:r>
              <a:rPr lang="ar-IQ" dirty="0" smtClean="0"/>
              <a:t>                            م.د. صدام بدن رحيمة ألساعدي</a:t>
            </a:r>
            <a:endParaRPr lang="ar-IQ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وازنة">
  <a:themeElements>
    <a:clrScheme name="موازنة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موازنة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وازنة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150</TotalTime>
  <Words>578</Words>
  <Application>Microsoft Office PowerPoint</Application>
  <PresentationFormat>عرض على الشاشة (3:4)‏</PresentationFormat>
  <Paragraphs>65</Paragraphs>
  <Slides>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موازنة</vt:lpstr>
      <vt:lpstr>محاضرات في الحقوق العينية  قسم القانون المرحلة الرابعة</vt:lpstr>
      <vt:lpstr>الشريحة 2</vt:lpstr>
      <vt:lpstr>الشريحة 3</vt:lpstr>
      <vt:lpstr>الشريحة 4</vt:lpstr>
      <vt:lpstr>الشريحة 5</vt:lpstr>
      <vt:lpstr>تم بعون الله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محاضرات في الحقوق العينية  قسم القانون المرحلة الرابعة</dc:title>
  <dc:creator>ALMUSTAFA</dc:creator>
  <cp:lastModifiedBy>ALMUSTAFA</cp:lastModifiedBy>
  <cp:revision>20</cp:revision>
  <dcterms:created xsi:type="dcterms:W3CDTF">2021-01-16T23:05:42Z</dcterms:created>
  <dcterms:modified xsi:type="dcterms:W3CDTF">2021-01-20T17:38:36Z</dcterms:modified>
</cp:coreProperties>
</file>