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2467EB-61BE-4704-AD66-E323BAE84756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D7E73AD2-4D62-46D4-B68D-3233008C5530}">
      <dgm:prSet/>
      <dgm:spPr>
        <a:solidFill>
          <a:schemeClr val="tx1"/>
        </a:solidFill>
      </dgm:spPr>
      <dgm:t>
        <a:bodyPr/>
        <a:lstStyle/>
        <a:p>
          <a:pPr rtl="1"/>
          <a:r>
            <a:rPr lang="ar-IQ" dirty="0" smtClean="0"/>
            <a:t>نتقدم بأحر التعازي إليكم وإلى أفراد عائلة دكتور سعد الكريمة كافة بمناسبة وفاة فقيدكم تغمد الله الفقيد بواسع رحمته, أعظم الله أجركم وجبر مصابنا وأغفر لفقيدنا ، اللهم ارحمه ووسع قبره، وأكرم مدخله، واجمعنا </a:t>
          </a:r>
          <a:r>
            <a:rPr lang="ar-IQ" dirty="0" err="1" smtClean="0"/>
            <a:t>به</a:t>
          </a:r>
          <a:r>
            <a:rPr lang="ar-IQ" dirty="0" smtClean="0"/>
            <a:t> في مستقر رحمته اللهم ارحمنا إذا صرنا إلى ما صاروا إليه ولا حول ولا قوة إلا بالله. رحم الله من يقرأ سورة الفاتحة المباركة على روح الدكتور سعد </a:t>
          </a:r>
          <a:endParaRPr lang="ar-IQ" dirty="0"/>
        </a:p>
      </dgm:t>
    </dgm:pt>
    <dgm:pt modelId="{A1A430DE-E8CE-412B-B567-EA5EFAD17904}" type="parTrans" cxnId="{ACA28019-0F94-4635-A1B7-CFE25DE5ED9F}">
      <dgm:prSet/>
      <dgm:spPr/>
      <dgm:t>
        <a:bodyPr/>
        <a:lstStyle/>
        <a:p>
          <a:pPr rtl="1"/>
          <a:endParaRPr lang="ar-IQ"/>
        </a:p>
      </dgm:t>
    </dgm:pt>
    <dgm:pt modelId="{4F2747F8-F3A6-4E60-93AC-6814C949726B}" type="sibTrans" cxnId="{ACA28019-0F94-4635-A1B7-CFE25DE5ED9F}">
      <dgm:prSet/>
      <dgm:spPr/>
      <dgm:t>
        <a:bodyPr/>
        <a:lstStyle/>
        <a:p>
          <a:pPr rtl="1"/>
          <a:endParaRPr lang="ar-IQ"/>
        </a:p>
      </dgm:t>
    </dgm:pt>
    <dgm:pt modelId="{F69BBC16-46EC-404C-B40D-A7E31BEB3D75}" type="pres">
      <dgm:prSet presAssocID="{F52467EB-61BE-4704-AD66-E323BAE8475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3F268925-1A5C-48B6-9DFF-88D23E4BCF40}" type="pres">
      <dgm:prSet presAssocID="{D7E73AD2-4D62-46D4-B68D-3233008C5530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77A72978-6F06-4762-AAC2-651AF2EA69AC}" type="presOf" srcId="{D7E73AD2-4D62-46D4-B68D-3233008C5530}" destId="{3F268925-1A5C-48B6-9DFF-88D23E4BCF40}" srcOrd="0" destOrd="0" presId="urn:microsoft.com/office/officeart/2005/8/layout/hList6"/>
    <dgm:cxn modelId="{ACA28019-0F94-4635-A1B7-CFE25DE5ED9F}" srcId="{F52467EB-61BE-4704-AD66-E323BAE84756}" destId="{D7E73AD2-4D62-46D4-B68D-3233008C5530}" srcOrd="0" destOrd="0" parTransId="{A1A430DE-E8CE-412B-B567-EA5EFAD17904}" sibTransId="{4F2747F8-F3A6-4E60-93AC-6814C949726B}"/>
    <dgm:cxn modelId="{7BCBC07A-DAD4-447F-884C-94A8807D1642}" type="presOf" srcId="{F52467EB-61BE-4704-AD66-E323BAE84756}" destId="{F69BBC16-46EC-404C-B40D-A7E31BEB3D75}" srcOrd="0" destOrd="0" presId="urn:microsoft.com/office/officeart/2005/8/layout/hList6"/>
    <dgm:cxn modelId="{8D6E6603-F5CF-4F67-8005-2CC245BA1892}" type="presParOf" srcId="{F69BBC16-46EC-404C-B40D-A7E31BEB3D75}" destId="{3F268925-1A5C-48B6-9DFF-88D23E4BCF40}" srcOrd="0" destOrd="0" presId="urn:microsoft.com/office/officeart/2005/8/layout/h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48F892-59D7-4C35-A55F-EAEDA85BFB9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45A400FE-1862-4ABB-9997-F743F3FD0BE5}">
      <dgm:prSet phldrT="[نص]"/>
      <dgm:spPr/>
      <dgm:t>
        <a:bodyPr/>
        <a:lstStyle/>
        <a:p>
          <a:pPr rtl="1"/>
          <a:r>
            <a:rPr lang="ar-IQ" dirty="0" smtClean="0"/>
            <a:t>الإحراز</a:t>
          </a:r>
          <a:endParaRPr lang="ar-IQ" dirty="0"/>
        </a:p>
      </dgm:t>
    </dgm:pt>
    <dgm:pt modelId="{DE72A5CB-3E41-457E-BFC5-1993EDDA55CB}" type="parTrans" cxnId="{42A29A88-0B31-412E-85A2-6045BB5B76CF}">
      <dgm:prSet/>
      <dgm:spPr/>
      <dgm:t>
        <a:bodyPr/>
        <a:lstStyle/>
        <a:p>
          <a:pPr rtl="1"/>
          <a:endParaRPr lang="ar-IQ"/>
        </a:p>
      </dgm:t>
    </dgm:pt>
    <dgm:pt modelId="{C6F1F945-38DA-44A1-8168-B24FB1F88FA4}" type="sibTrans" cxnId="{42A29A88-0B31-412E-85A2-6045BB5B76CF}">
      <dgm:prSet/>
      <dgm:spPr/>
      <dgm:t>
        <a:bodyPr/>
        <a:lstStyle/>
        <a:p>
          <a:pPr rtl="1"/>
          <a:endParaRPr lang="ar-IQ"/>
        </a:p>
      </dgm:t>
    </dgm:pt>
    <dgm:pt modelId="{B46770E9-5293-4C70-904C-D69D73BBB453}">
      <dgm:prSet phldrT="[نص]"/>
      <dgm:spPr/>
      <dgm:t>
        <a:bodyPr/>
        <a:lstStyle/>
        <a:p>
          <a:pPr rtl="1"/>
          <a:r>
            <a:rPr lang="ar-IQ" dirty="0" smtClean="0"/>
            <a:t>يعني وضع الشيء في موضع حصين</a:t>
          </a:r>
          <a:endParaRPr lang="ar-IQ" dirty="0"/>
        </a:p>
      </dgm:t>
    </dgm:pt>
    <dgm:pt modelId="{1BC490F3-791F-444B-8BCF-FD2AF9A80B46}" type="parTrans" cxnId="{A768F139-DBF6-474A-8621-FE37E181205A}">
      <dgm:prSet/>
      <dgm:spPr/>
      <dgm:t>
        <a:bodyPr/>
        <a:lstStyle/>
        <a:p>
          <a:pPr rtl="1"/>
          <a:endParaRPr lang="ar-IQ"/>
        </a:p>
      </dgm:t>
    </dgm:pt>
    <dgm:pt modelId="{94E10550-B505-4CD1-B32D-5F491E996470}" type="sibTrans" cxnId="{A768F139-DBF6-474A-8621-FE37E181205A}">
      <dgm:prSet/>
      <dgm:spPr/>
      <dgm:t>
        <a:bodyPr/>
        <a:lstStyle/>
        <a:p>
          <a:pPr rtl="1"/>
          <a:endParaRPr lang="ar-IQ"/>
        </a:p>
      </dgm:t>
    </dgm:pt>
    <dgm:pt modelId="{4D2094A9-7E91-492B-BC43-94BB519C2425}">
      <dgm:prSet phldrT="[نص]"/>
      <dgm:spPr/>
      <dgm:t>
        <a:bodyPr/>
        <a:lstStyle/>
        <a:p>
          <a:pPr rtl="1"/>
          <a:r>
            <a:rPr lang="ar-IQ" dirty="0" smtClean="0"/>
            <a:t>الإحراز نوعين : حقيقي كقطع الأشجار أو جني الثمار </a:t>
          </a:r>
          <a:r>
            <a:rPr lang="ar-IQ" dirty="0" err="1" smtClean="0"/>
            <a:t>و</a:t>
          </a:r>
          <a:r>
            <a:rPr lang="ar-IQ" dirty="0" smtClean="0"/>
            <a:t> حكمي كوضع أناء لجمع المطر أو نصب شبكة للصيد </a:t>
          </a:r>
          <a:endParaRPr lang="ar-IQ" dirty="0"/>
        </a:p>
      </dgm:t>
    </dgm:pt>
    <dgm:pt modelId="{9BE1C378-1FF6-4F04-8CAD-3EC4721641A5}" type="parTrans" cxnId="{5115ED61-BE0C-4829-819F-33BA51159069}">
      <dgm:prSet/>
      <dgm:spPr/>
      <dgm:t>
        <a:bodyPr/>
        <a:lstStyle/>
        <a:p>
          <a:pPr rtl="1"/>
          <a:endParaRPr lang="ar-IQ"/>
        </a:p>
      </dgm:t>
    </dgm:pt>
    <dgm:pt modelId="{0BA74210-7B18-499D-8B10-C7673337943D}" type="sibTrans" cxnId="{5115ED61-BE0C-4829-819F-33BA51159069}">
      <dgm:prSet/>
      <dgm:spPr/>
      <dgm:t>
        <a:bodyPr/>
        <a:lstStyle/>
        <a:p>
          <a:pPr rtl="1"/>
          <a:endParaRPr lang="ar-IQ"/>
        </a:p>
      </dgm:t>
    </dgm:pt>
    <dgm:pt modelId="{0E11BA3C-FC30-4E3D-A318-671EF635DBA1}">
      <dgm:prSet phldrT="[نص]"/>
      <dgm:spPr/>
      <dgm:t>
        <a:bodyPr/>
        <a:lstStyle/>
        <a:p>
          <a:pPr rtl="1"/>
          <a:r>
            <a:rPr lang="ar-IQ" dirty="0" smtClean="0"/>
            <a:t>منقول مباح</a:t>
          </a:r>
          <a:endParaRPr lang="ar-IQ" dirty="0"/>
        </a:p>
      </dgm:t>
    </dgm:pt>
    <dgm:pt modelId="{DC5FD553-B10F-4BBC-A263-A6897FB46F41}" type="parTrans" cxnId="{9EC514F4-6D6F-4D3E-98DE-5C6A6A32B4CC}">
      <dgm:prSet/>
      <dgm:spPr/>
      <dgm:t>
        <a:bodyPr/>
        <a:lstStyle/>
        <a:p>
          <a:pPr rtl="1"/>
          <a:endParaRPr lang="ar-IQ"/>
        </a:p>
      </dgm:t>
    </dgm:pt>
    <dgm:pt modelId="{90769378-F2A2-47F1-AB6E-DBA3C8E78269}" type="sibTrans" cxnId="{9EC514F4-6D6F-4D3E-98DE-5C6A6A32B4CC}">
      <dgm:prSet/>
      <dgm:spPr/>
      <dgm:t>
        <a:bodyPr/>
        <a:lstStyle/>
        <a:p>
          <a:pPr rtl="1"/>
          <a:endParaRPr lang="ar-IQ"/>
        </a:p>
      </dgm:t>
    </dgm:pt>
    <dgm:pt modelId="{A6E09C07-676D-466D-A716-12BB58EF19A1}">
      <dgm:prSet phldrT="[نص]"/>
      <dgm:spPr/>
      <dgm:t>
        <a:bodyPr/>
        <a:lstStyle/>
        <a:p>
          <a:pPr rtl="1"/>
          <a:r>
            <a:rPr lang="ar-IQ" dirty="0" smtClean="0"/>
            <a:t>أي المنقولات غير المملوكة لأحد أو كانت مملوكة ثم أصبحت بغير مالك</a:t>
          </a:r>
          <a:endParaRPr lang="ar-IQ" dirty="0"/>
        </a:p>
      </dgm:t>
    </dgm:pt>
    <dgm:pt modelId="{54A7118C-45DC-4407-AF2F-74B413B0BC5B}" type="parTrans" cxnId="{81005ABE-2EE5-4C3C-A6F5-53C2286C97B0}">
      <dgm:prSet/>
      <dgm:spPr/>
      <dgm:t>
        <a:bodyPr/>
        <a:lstStyle/>
        <a:p>
          <a:pPr rtl="1"/>
          <a:endParaRPr lang="ar-IQ"/>
        </a:p>
      </dgm:t>
    </dgm:pt>
    <dgm:pt modelId="{B0B6EE1F-2A1A-4039-81A5-C0E1B7F8666F}" type="sibTrans" cxnId="{81005ABE-2EE5-4C3C-A6F5-53C2286C97B0}">
      <dgm:prSet/>
      <dgm:spPr/>
      <dgm:t>
        <a:bodyPr/>
        <a:lstStyle/>
        <a:p>
          <a:pPr rtl="1"/>
          <a:endParaRPr lang="ar-IQ"/>
        </a:p>
      </dgm:t>
    </dgm:pt>
    <dgm:pt modelId="{7518E28B-C2F3-483B-991A-7581A7F35FF3}">
      <dgm:prSet phldrT="[نص]"/>
      <dgm:spPr/>
      <dgm:t>
        <a:bodyPr/>
        <a:lstStyle/>
        <a:p>
          <a:pPr rtl="1"/>
          <a:r>
            <a:rPr lang="ar-IQ" dirty="0" smtClean="0"/>
            <a:t>يجب التمييز بين الأشياء المتروكة والأشياء الضائعة</a:t>
          </a:r>
          <a:endParaRPr lang="ar-IQ" dirty="0"/>
        </a:p>
      </dgm:t>
    </dgm:pt>
    <dgm:pt modelId="{F54C7571-8ACA-4D5A-9AFE-E9BB1E836B05}" type="parTrans" cxnId="{C56CC5DB-16A6-4A23-B1CD-772E0E5512F8}">
      <dgm:prSet/>
      <dgm:spPr/>
      <dgm:t>
        <a:bodyPr/>
        <a:lstStyle/>
        <a:p>
          <a:pPr rtl="1"/>
          <a:endParaRPr lang="ar-IQ"/>
        </a:p>
      </dgm:t>
    </dgm:pt>
    <dgm:pt modelId="{C0B1DB97-997C-484A-B2F4-E3927E4A6EBE}" type="sibTrans" cxnId="{C56CC5DB-16A6-4A23-B1CD-772E0E5512F8}">
      <dgm:prSet/>
      <dgm:spPr/>
      <dgm:t>
        <a:bodyPr/>
        <a:lstStyle/>
        <a:p>
          <a:pPr rtl="1"/>
          <a:endParaRPr lang="ar-IQ"/>
        </a:p>
      </dgm:t>
    </dgm:pt>
    <dgm:pt modelId="{C2EECF9D-6748-4382-BC35-B08E9E29EDB6}">
      <dgm:prSet phldrT="[نص]"/>
      <dgm:spPr/>
      <dgm:t>
        <a:bodyPr/>
        <a:lstStyle/>
        <a:p>
          <a:pPr rtl="1"/>
          <a:r>
            <a:rPr lang="ar-IQ" dirty="0" smtClean="0"/>
            <a:t>بقصد التملك</a:t>
          </a:r>
          <a:endParaRPr lang="ar-IQ" dirty="0"/>
        </a:p>
      </dgm:t>
    </dgm:pt>
    <dgm:pt modelId="{9C624DF1-FF0F-4A13-947B-2691606A33E7}" type="parTrans" cxnId="{BBF9FB91-7BBB-40CD-90D3-DC45414CADCF}">
      <dgm:prSet/>
      <dgm:spPr/>
      <dgm:t>
        <a:bodyPr/>
        <a:lstStyle/>
        <a:p>
          <a:pPr rtl="1"/>
          <a:endParaRPr lang="ar-IQ"/>
        </a:p>
      </dgm:t>
    </dgm:pt>
    <dgm:pt modelId="{67CAEB59-0883-402D-89C8-031BF313EF82}" type="sibTrans" cxnId="{BBF9FB91-7BBB-40CD-90D3-DC45414CADCF}">
      <dgm:prSet/>
      <dgm:spPr/>
      <dgm:t>
        <a:bodyPr/>
        <a:lstStyle/>
        <a:p>
          <a:pPr rtl="1"/>
          <a:endParaRPr lang="ar-IQ"/>
        </a:p>
      </dgm:t>
    </dgm:pt>
    <dgm:pt modelId="{59868316-C710-4DED-8342-4A596AB54E5E}">
      <dgm:prSet phldrT="[نص]"/>
      <dgm:spPr/>
      <dgm:t>
        <a:bodyPr/>
        <a:lstStyle/>
        <a:p>
          <a:pPr rtl="1"/>
          <a:r>
            <a:rPr lang="ar-IQ" dirty="0" smtClean="0"/>
            <a:t>أي من حاز شيء لا بقصد التملك لا يكون مالكاً له بل يبقى مباحاً لكل أحد </a:t>
          </a:r>
          <a:endParaRPr lang="ar-IQ" dirty="0"/>
        </a:p>
      </dgm:t>
    </dgm:pt>
    <dgm:pt modelId="{EB66F537-F318-4B39-8348-FF984F78B03A}" type="parTrans" cxnId="{4EB51799-1647-4BFC-AB8E-D72CC3211607}">
      <dgm:prSet/>
      <dgm:spPr/>
      <dgm:t>
        <a:bodyPr/>
        <a:lstStyle/>
        <a:p>
          <a:pPr rtl="1"/>
          <a:endParaRPr lang="ar-IQ"/>
        </a:p>
      </dgm:t>
    </dgm:pt>
    <dgm:pt modelId="{42B9827B-5763-425C-B7C2-BBE28E9CFED3}" type="sibTrans" cxnId="{4EB51799-1647-4BFC-AB8E-D72CC3211607}">
      <dgm:prSet/>
      <dgm:spPr/>
      <dgm:t>
        <a:bodyPr/>
        <a:lstStyle/>
        <a:p>
          <a:pPr rtl="1"/>
          <a:endParaRPr lang="ar-IQ"/>
        </a:p>
      </dgm:t>
    </dgm:pt>
    <dgm:pt modelId="{937EEA25-39BD-48E9-94E6-7A2559D33ACB}">
      <dgm:prSet phldrT="[نص]"/>
      <dgm:spPr/>
      <dgm:t>
        <a:bodyPr/>
        <a:lstStyle/>
        <a:p>
          <a:pPr rtl="1"/>
          <a:r>
            <a:rPr lang="ar-IQ" dirty="0" smtClean="0"/>
            <a:t>بين الحكم القانوني إذا وضع صغير غير مميز أو مجنون يده على منقول مباح ؟</a:t>
          </a:r>
          <a:endParaRPr lang="ar-IQ" dirty="0"/>
        </a:p>
      </dgm:t>
    </dgm:pt>
    <dgm:pt modelId="{CBD6F0DF-B936-435D-B39D-0799110CBF88}" type="parTrans" cxnId="{F84FBEC8-688C-4E9E-912E-C647C2B13931}">
      <dgm:prSet/>
      <dgm:spPr/>
      <dgm:t>
        <a:bodyPr/>
        <a:lstStyle/>
        <a:p>
          <a:pPr rtl="1"/>
          <a:endParaRPr lang="ar-IQ"/>
        </a:p>
      </dgm:t>
    </dgm:pt>
    <dgm:pt modelId="{BDD10CC1-C878-4C7C-8FD2-5C1278D1E8CE}" type="sibTrans" cxnId="{F84FBEC8-688C-4E9E-912E-C647C2B13931}">
      <dgm:prSet/>
      <dgm:spPr/>
      <dgm:t>
        <a:bodyPr/>
        <a:lstStyle/>
        <a:p>
          <a:pPr rtl="1"/>
          <a:endParaRPr lang="ar-IQ"/>
        </a:p>
      </dgm:t>
    </dgm:pt>
    <dgm:pt modelId="{E92D53E1-61D3-403A-916D-4480CB9AA085}" type="pres">
      <dgm:prSet presAssocID="{7548F892-59D7-4C35-A55F-EAEDA85BFB9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122BB589-99D8-42DC-8594-8ECB94D0AF63}" type="pres">
      <dgm:prSet presAssocID="{45A400FE-1862-4ABB-9997-F743F3FD0BE5}" presName="composite" presStyleCnt="0"/>
      <dgm:spPr/>
    </dgm:pt>
    <dgm:pt modelId="{A45EBF5F-BE0A-45E0-BF08-CDA3325C1F33}" type="pres">
      <dgm:prSet presAssocID="{45A400FE-1862-4ABB-9997-F743F3FD0BE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5AEA952-7C37-4302-928E-DBE92188932A}" type="pres">
      <dgm:prSet presAssocID="{45A400FE-1862-4ABB-9997-F743F3FD0BE5}" presName="descendantText" presStyleLbl="alignAcc1" presStyleIdx="0" presStyleCnt="3" custLinFactNeighborX="172" custLinFactNeighborY="10571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6DF1D42-DB74-4A8E-9097-68409C9819F2}" type="pres">
      <dgm:prSet presAssocID="{C6F1F945-38DA-44A1-8168-B24FB1F88FA4}" presName="sp" presStyleCnt="0"/>
      <dgm:spPr/>
    </dgm:pt>
    <dgm:pt modelId="{E987EC21-77F4-4AC7-97C0-DCF2EF525989}" type="pres">
      <dgm:prSet presAssocID="{0E11BA3C-FC30-4E3D-A318-671EF635DBA1}" presName="composite" presStyleCnt="0"/>
      <dgm:spPr/>
    </dgm:pt>
    <dgm:pt modelId="{6E162D0C-D5E1-40C1-BB33-F6156958D9CF}" type="pres">
      <dgm:prSet presAssocID="{0E11BA3C-FC30-4E3D-A318-671EF635DBA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F6DFE6B0-2D10-441C-BD24-5921A0ED6BCB}" type="pres">
      <dgm:prSet presAssocID="{0E11BA3C-FC30-4E3D-A318-671EF635DBA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0A8656C-D008-4EB7-8326-B07C947C859F}" type="pres">
      <dgm:prSet presAssocID="{90769378-F2A2-47F1-AB6E-DBA3C8E78269}" presName="sp" presStyleCnt="0"/>
      <dgm:spPr/>
    </dgm:pt>
    <dgm:pt modelId="{CBDC6CD7-A92B-4565-BF88-B6FDA89AD9B4}" type="pres">
      <dgm:prSet presAssocID="{C2EECF9D-6748-4382-BC35-B08E9E29EDB6}" presName="composite" presStyleCnt="0"/>
      <dgm:spPr/>
    </dgm:pt>
    <dgm:pt modelId="{804E0F81-7837-4DFF-892F-44E89963297D}" type="pres">
      <dgm:prSet presAssocID="{C2EECF9D-6748-4382-BC35-B08E9E29EDB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BC45B40-ED59-45E9-88E4-802BDE81EEA2}" type="pres">
      <dgm:prSet presAssocID="{C2EECF9D-6748-4382-BC35-B08E9E29EDB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67E4D028-52DB-455C-A335-96030D9E4CEB}" type="presOf" srcId="{7518E28B-C2F3-483B-991A-7581A7F35FF3}" destId="{F6DFE6B0-2D10-441C-BD24-5921A0ED6BCB}" srcOrd="0" destOrd="1" presId="urn:microsoft.com/office/officeart/2005/8/layout/chevron2"/>
    <dgm:cxn modelId="{A768F139-DBF6-474A-8621-FE37E181205A}" srcId="{45A400FE-1862-4ABB-9997-F743F3FD0BE5}" destId="{B46770E9-5293-4C70-904C-D69D73BBB453}" srcOrd="0" destOrd="0" parTransId="{1BC490F3-791F-444B-8BCF-FD2AF9A80B46}" sibTransId="{94E10550-B505-4CD1-B32D-5F491E996470}"/>
    <dgm:cxn modelId="{5115ED61-BE0C-4829-819F-33BA51159069}" srcId="{45A400FE-1862-4ABB-9997-F743F3FD0BE5}" destId="{4D2094A9-7E91-492B-BC43-94BB519C2425}" srcOrd="1" destOrd="0" parTransId="{9BE1C378-1FF6-4F04-8CAD-3EC4721641A5}" sibTransId="{0BA74210-7B18-499D-8B10-C7673337943D}"/>
    <dgm:cxn modelId="{BBF9FB91-7BBB-40CD-90D3-DC45414CADCF}" srcId="{7548F892-59D7-4C35-A55F-EAEDA85BFB9B}" destId="{C2EECF9D-6748-4382-BC35-B08E9E29EDB6}" srcOrd="2" destOrd="0" parTransId="{9C624DF1-FF0F-4A13-947B-2691606A33E7}" sibTransId="{67CAEB59-0883-402D-89C8-031BF313EF82}"/>
    <dgm:cxn modelId="{B182B7D9-39EC-4C87-9D3E-99FD4F99F6B6}" type="presOf" srcId="{7548F892-59D7-4C35-A55F-EAEDA85BFB9B}" destId="{E92D53E1-61D3-403A-916D-4480CB9AA085}" srcOrd="0" destOrd="0" presId="urn:microsoft.com/office/officeart/2005/8/layout/chevron2"/>
    <dgm:cxn modelId="{271C03F3-DFCA-4CD0-B2B1-C4B8EF823D48}" type="presOf" srcId="{C2EECF9D-6748-4382-BC35-B08E9E29EDB6}" destId="{804E0F81-7837-4DFF-892F-44E89963297D}" srcOrd="0" destOrd="0" presId="urn:microsoft.com/office/officeart/2005/8/layout/chevron2"/>
    <dgm:cxn modelId="{843C7737-4E85-4573-BF42-AFDC41221391}" type="presOf" srcId="{0E11BA3C-FC30-4E3D-A318-671EF635DBA1}" destId="{6E162D0C-D5E1-40C1-BB33-F6156958D9CF}" srcOrd="0" destOrd="0" presId="urn:microsoft.com/office/officeart/2005/8/layout/chevron2"/>
    <dgm:cxn modelId="{4EB51799-1647-4BFC-AB8E-D72CC3211607}" srcId="{C2EECF9D-6748-4382-BC35-B08E9E29EDB6}" destId="{59868316-C710-4DED-8342-4A596AB54E5E}" srcOrd="0" destOrd="0" parTransId="{EB66F537-F318-4B39-8348-FF984F78B03A}" sibTransId="{42B9827B-5763-425C-B7C2-BBE28E9CFED3}"/>
    <dgm:cxn modelId="{2CA0390C-A8E6-4EC3-9633-0394865AC4DB}" type="presOf" srcId="{45A400FE-1862-4ABB-9997-F743F3FD0BE5}" destId="{A45EBF5F-BE0A-45E0-BF08-CDA3325C1F33}" srcOrd="0" destOrd="0" presId="urn:microsoft.com/office/officeart/2005/8/layout/chevron2"/>
    <dgm:cxn modelId="{F84FBEC8-688C-4E9E-912E-C647C2B13931}" srcId="{C2EECF9D-6748-4382-BC35-B08E9E29EDB6}" destId="{937EEA25-39BD-48E9-94E6-7A2559D33ACB}" srcOrd="1" destOrd="0" parTransId="{CBD6F0DF-B936-435D-B39D-0799110CBF88}" sibTransId="{BDD10CC1-C878-4C7C-8FD2-5C1278D1E8CE}"/>
    <dgm:cxn modelId="{C56CC5DB-16A6-4A23-B1CD-772E0E5512F8}" srcId="{0E11BA3C-FC30-4E3D-A318-671EF635DBA1}" destId="{7518E28B-C2F3-483B-991A-7581A7F35FF3}" srcOrd="1" destOrd="0" parTransId="{F54C7571-8ACA-4D5A-9AFE-E9BB1E836B05}" sibTransId="{C0B1DB97-997C-484A-B2F4-E3927E4A6EBE}"/>
    <dgm:cxn modelId="{42A29A88-0B31-412E-85A2-6045BB5B76CF}" srcId="{7548F892-59D7-4C35-A55F-EAEDA85BFB9B}" destId="{45A400FE-1862-4ABB-9997-F743F3FD0BE5}" srcOrd="0" destOrd="0" parTransId="{DE72A5CB-3E41-457E-BFC5-1993EDDA55CB}" sibTransId="{C6F1F945-38DA-44A1-8168-B24FB1F88FA4}"/>
    <dgm:cxn modelId="{DF927507-F6CC-435A-9827-2405785925DA}" type="presOf" srcId="{A6E09C07-676D-466D-A716-12BB58EF19A1}" destId="{F6DFE6B0-2D10-441C-BD24-5921A0ED6BCB}" srcOrd="0" destOrd="0" presId="urn:microsoft.com/office/officeart/2005/8/layout/chevron2"/>
    <dgm:cxn modelId="{4A7039F2-3A56-4DDD-B77B-90BB0C3A43E8}" type="presOf" srcId="{59868316-C710-4DED-8342-4A596AB54E5E}" destId="{8BC45B40-ED59-45E9-88E4-802BDE81EEA2}" srcOrd="0" destOrd="0" presId="urn:microsoft.com/office/officeart/2005/8/layout/chevron2"/>
    <dgm:cxn modelId="{543BBE74-8A81-47AE-A3F6-4BA949B2CDDD}" type="presOf" srcId="{4D2094A9-7E91-492B-BC43-94BB519C2425}" destId="{75AEA952-7C37-4302-928E-DBE92188932A}" srcOrd="0" destOrd="1" presId="urn:microsoft.com/office/officeart/2005/8/layout/chevron2"/>
    <dgm:cxn modelId="{85C90FFA-C36E-434D-BD6D-F1B8CFAAA977}" type="presOf" srcId="{B46770E9-5293-4C70-904C-D69D73BBB453}" destId="{75AEA952-7C37-4302-928E-DBE92188932A}" srcOrd="0" destOrd="0" presId="urn:microsoft.com/office/officeart/2005/8/layout/chevron2"/>
    <dgm:cxn modelId="{81005ABE-2EE5-4C3C-A6F5-53C2286C97B0}" srcId="{0E11BA3C-FC30-4E3D-A318-671EF635DBA1}" destId="{A6E09C07-676D-466D-A716-12BB58EF19A1}" srcOrd="0" destOrd="0" parTransId="{54A7118C-45DC-4407-AF2F-74B413B0BC5B}" sibTransId="{B0B6EE1F-2A1A-4039-81A5-C0E1B7F8666F}"/>
    <dgm:cxn modelId="{55289D78-8FA2-4C2A-9CCB-AC700FB00422}" type="presOf" srcId="{937EEA25-39BD-48E9-94E6-7A2559D33ACB}" destId="{8BC45B40-ED59-45E9-88E4-802BDE81EEA2}" srcOrd="0" destOrd="1" presId="urn:microsoft.com/office/officeart/2005/8/layout/chevron2"/>
    <dgm:cxn modelId="{9EC514F4-6D6F-4D3E-98DE-5C6A6A32B4CC}" srcId="{7548F892-59D7-4C35-A55F-EAEDA85BFB9B}" destId="{0E11BA3C-FC30-4E3D-A318-671EF635DBA1}" srcOrd="1" destOrd="0" parTransId="{DC5FD553-B10F-4BBC-A263-A6897FB46F41}" sibTransId="{90769378-F2A2-47F1-AB6E-DBA3C8E78269}"/>
    <dgm:cxn modelId="{66AC907E-51B3-4492-BFE1-043CD11C4A1B}" type="presParOf" srcId="{E92D53E1-61D3-403A-916D-4480CB9AA085}" destId="{122BB589-99D8-42DC-8594-8ECB94D0AF63}" srcOrd="0" destOrd="0" presId="urn:microsoft.com/office/officeart/2005/8/layout/chevron2"/>
    <dgm:cxn modelId="{0AEE57AA-E2F7-489C-8C99-7A0E183426BD}" type="presParOf" srcId="{122BB589-99D8-42DC-8594-8ECB94D0AF63}" destId="{A45EBF5F-BE0A-45E0-BF08-CDA3325C1F33}" srcOrd="0" destOrd="0" presId="urn:microsoft.com/office/officeart/2005/8/layout/chevron2"/>
    <dgm:cxn modelId="{9DCD27C0-4ECD-4BC3-AD59-6653F8EAE1DD}" type="presParOf" srcId="{122BB589-99D8-42DC-8594-8ECB94D0AF63}" destId="{75AEA952-7C37-4302-928E-DBE92188932A}" srcOrd="1" destOrd="0" presId="urn:microsoft.com/office/officeart/2005/8/layout/chevron2"/>
    <dgm:cxn modelId="{28A6A990-0B90-4760-B7B2-09FF6A937261}" type="presParOf" srcId="{E92D53E1-61D3-403A-916D-4480CB9AA085}" destId="{E6DF1D42-DB74-4A8E-9097-68409C9819F2}" srcOrd="1" destOrd="0" presId="urn:microsoft.com/office/officeart/2005/8/layout/chevron2"/>
    <dgm:cxn modelId="{5DEF1464-95DD-4AB4-BF07-95BDEDC3CD0B}" type="presParOf" srcId="{E92D53E1-61D3-403A-916D-4480CB9AA085}" destId="{E987EC21-77F4-4AC7-97C0-DCF2EF525989}" srcOrd="2" destOrd="0" presId="urn:microsoft.com/office/officeart/2005/8/layout/chevron2"/>
    <dgm:cxn modelId="{4E429300-2EE6-4886-8D23-B8461FD4EE4C}" type="presParOf" srcId="{E987EC21-77F4-4AC7-97C0-DCF2EF525989}" destId="{6E162D0C-D5E1-40C1-BB33-F6156958D9CF}" srcOrd="0" destOrd="0" presId="urn:microsoft.com/office/officeart/2005/8/layout/chevron2"/>
    <dgm:cxn modelId="{315F2468-7B3B-45D2-8758-376FCFB144DD}" type="presParOf" srcId="{E987EC21-77F4-4AC7-97C0-DCF2EF525989}" destId="{F6DFE6B0-2D10-441C-BD24-5921A0ED6BCB}" srcOrd="1" destOrd="0" presId="urn:microsoft.com/office/officeart/2005/8/layout/chevron2"/>
    <dgm:cxn modelId="{6BF27C6B-71BD-4DA5-844C-6A9FA56EAF91}" type="presParOf" srcId="{E92D53E1-61D3-403A-916D-4480CB9AA085}" destId="{20A8656C-D008-4EB7-8326-B07C947C859F}" srcOrd="3" destOrd="0" presId="urn:microsoft.com/office/officeart/2005/8/layout/chevron2"/>
    <dgm:cxn modelId="{4F315166-D36D-4D56-8086-682592DDAF9C}" type="presParOf" srcId="{E92D53E1-61D3-403A-916D-4480CB9AA085}" destId="{CBDC6CD7-A92B-4565-BF88-B6FDA89AD9B4}" srcOrd="4" destOrd="0" presId="urn:microsoft.com/office/officeart/2005/8/layout/chevron2"/>
    <dgm:cxn modelId="{876B6B2D-7D3D-4CBF-AF92-D5DE2B2025CB}" type="presParOf" srcId="{CBDC6CD7-A92B-4565-BF88-B6FDA89AD9B4}" destId="{804E0F81-7837-4DFF-892F-44E89963297D}" srcOrd="0" destOrd="0" presId="urn:microsoft.com/office/officeart/2005/8/layout/chevron2"/>
    <dgm:cxn modelId="{6CFA8873-F7CA-4372-BF65-8D55C70C3329}" type="presParOf" srcId="{CBDC6CD7-A92B-4565-BF88-B6FDA89AD9B4}" destId="{8BC45B40-ED59-45E9-88E4-802BDE81EEA2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37C9C3-49E7-44DF-AD44-1E97A95EAE2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40F96498-333C-4797-9E1D-3BAF60E5B3D9}">
      <dgm:prSet phldrT="[نص]" custT="1"/>
      <dgm:spPr/>
      <dgm:t>
        <a:bodyPr/>
        <a:lstStyle/>
        <a:p>
          <a:pPr algn="ctr" rtl="1"/>
          <a:endParaRPr lang="ar-IQ" sz="1600" dirty="0" smtClean="0"/>
        </a:p>
        <a:p>
          <a:pPr algn="ctr" rtl="1"/>
          <a:r>
            <a:rPr lang="ar-IQ" sz="2400" b="1" dirty="0" smtClean="0"/>
            <a:t>الكنز</a:t>
          </a:r>
        </a:p>
        <a:p>
          <a:pPr algn="r" rtl="1"/>
          <a:r>
            <a:rPr lang="ar-IQ" sz="1600" b="1" dirty="0" smtClean="0"/>
            <a:t>- تعريفه : هو ما يوجد في باطن الأرض مما أودعه الإنسان نقوداً كان أو حلياً أو سبائك</a:t>
          </a:r>
        </a:p>
        <a:p>
          <a:pPr algn="ctr" rtl="1"/>
          <a:r>
            <a:rPr lang="ar-IQ" sz="1600" b="1" dirty="0" smtClean="0"/>
            <a:t>- شروطه : 1- يجب أن يكون منقول    2- يجب أن يكون المنقول مدفوناً أو مخبوء</a:t>
          </a:r>
        </a:p>
        <a:p>
          <a:pPr algn="ctr" rtl="1"/>
          <a:r>
            <a:rPr lang="ar-IQ" sz="1600" b="1" dirty="0" smtClean="0"/>
            <a:t>3- أن لا تثبت ملكيته لأحد </a:t>
          </a:r>
        </a:p>
        <a:p>
          <a:pPr algn="ctr" rtl="1"/>
          <a:endParaRPr lang="ar-IQ" sz="1600" dirty="0"/>
        </a:p>
      </dgm:t>
    </dgm:pt>
    <dgm:pt modelId="{C01BE3A5-892F-4F18-B92E-72C72FDF946E}" type="parTrans" cxnId="{196578F1-E3F3-4CD3-913B-6BAD6868F0E6}">
      <dgm:prSet/>
      <dgm:spPr/>
      <dgm:t>
        <a:bodyPr/>
        <a:lstStyle/>
        <a:p>
          <a:pPr rtl="1"/>
          <a:endParaRPr lang="ar-IQ"/>
        </a:p>
      </dgm:t>
    </dgm:pt>
    <dgm:pt modelId="{2D59E3DB-CE56-4602-BACC-A51DB9B7B013}" type="sibTrans" cxnId="{196578F1-E3F3-4CD3-913B-6BAD6868F0E6}">
      <dgm:prSet/>
      <dgm:spPr/>
      <dgm:t>
        <a:bodyPr/>
        <a:lstStyle/>
        <a:p>
          <a:pPr rtl="1"/>
          <a:endParaRPr lang="ar-IQ"/>
        </a:p>
      </dgm:t>
    </dgm:pt>
    <dgm:pt modelId="{DC6D548D-81F4-4ACF-A14B-BD18AEFA202A}">
      <dgm:prSet phldrT="[نص]" custT="1"/>
      <dgm:spPr/>
      <dgm:t>
        <a:bodyPr/>
        <a:lstStyle/>
        <a:p>
          <a:pPr algn="ctr" rtl="1"/>
          <a:r>
            <a:rPr lang="ar-IQ" sz="2000" b="1" dirty="0" smtClean="0"/>
            <a:t>الآثار القديمة </a:t>
          </a:r>
        </a:p>
        <a:p>
          <a:pPr algn="r" rtl="1"/>
          <a:r>
            <a:rPr lang="ar-IQ" sz="1600" b="1" dirty="0" smtClean="0"/>
            <a:t>- تعريفها : هي ليست من الأشياء المباحة فلا تكسب ملكيتها بالاستيلاء ولا تعتبر ملكاً لمن وجدها ولا تتبع ملكية الأرض لأنها من أملاك</a:t>
          </a:r>
        </a:p>
        <a:p>
          <a:pPr algn="r" rtl="1"/>
          <a:r>
            <a:rPr lang="ar-IQ" sz="1600" b="1" dirty="0" smtClean="0"/>
            <a:t> الدولة العامة </a:t>
          </a:r>
        </a:p>
        <a:p>
          <a:pPr algn="r" rtl="1"/>
          <a:r>
            <a:rPr lang="ar-IQ" sz="1600" b="1" dirty="0" smtClean="0"/>
            <a:t>- إذا كانت من المنقولات فأنها لا تعتبر كنوزاً </a:t>
          </a:r>
          <a:r>
            <a:rPr lang="ar-IQ" sz="1600" b="1" dirty="0" err="1" smtClean="0"/>
            <a:t>و</a:t>
          </a:r>
          <a:r>
            <a:rPr lang="ar-IQ" sz="1600" b="1" dirty="0" smtClean="0"/>
            <a:t> إذا كانت من العقارات لا تكسب صاحبها حق التصرف فلا تخضع لأحكام الاستيلاء بل تخضع لأحكام القوانين الخاصة</a:t>
          </a:r>
          <a:endParaRPr lang="ar-IQ" sz="1600" b="1" dirty="0"/>
        </a:p>
      </dgm:t>
    </dgm:pt>
    <dgm:pt modelId="{25DF1098-34F2-4ABB-8E81-70D687985458}" type="parTrans" cxnId="{F43A34E3-A8CD-4176-B248-BB1A00A6B67B}">
      <dgm:prSet/>
      <dgm:spPr/>
      <dgm:t>
        <a:bodyPr/>
        <a:lstStyle/>
        <a:p>
          <a:pPr rtl="1"/>
          <a:endParaRPr lang="ar-IQ"/>
        </a:p>
      </dgm:t>
    </dgm:pt>
    <dgm:pt modelId="{EBD67C45-42BF-4C47-9665-96B9DD1BA2A8}" type="sibTrans" cxnId="{F43A34E3-A8CD-4176-B248-BB1A00A6B67B}">
      <dgm:prSet/>
      <dgm:spPr/>
      <dgm:t>
        <a:bodyPr/>
        <a:lstStyle/>
        <a:p>
          <a:pPr rtl="1"/>
          <a:endParaRPr lang="ar-IQ"/>
        </a:p>
      </dgm:t>
    </dgm:pt>
    <dgm:pt modelId="{D0BE373C-BD05-4349-81B4-450201F532EB}">
      <dgm:prSet phldrT="[نص]" custT="1"/>
      <dgm:spPr/>
      <dgm:t>
        <a:bodyPr/>
        <a:lstStyle/>
        <a:p>
          <a:pPr algn="ctr" rtl="1"/>
          <a:r>
            <a:rPr lang="ar-IQ" sz="2400" b="1" dirty="0" smtClean="0"/>
            <a:t>الصيد</a:t>
          </a:r>
        </a:p>
        <a:p>
          <a:pPr algn="ctr" rtl="1"/>
          <a:r>
            <a:rPr lang="ar-IQ" sz="1800" b="1" dirty="0" smtClean="0"/>
            <a:t>-تعريفه: هو اقتناص حيوان متوحش مع قدرته على الفرار وحكمه مباحاً براً وبحراً </a:t>
          </a:r>
        </a:p>
        <a:p>
          <a:pPr algn="r" rtl="1"/>
          <a:r>
            <a:rPr lang="ar-IQ" sz="1800" b="1" dirty="0" smtClean="0"/>
            <a:t>- شروطه : 1- أن يكون وحشياً غير أليف</a:t>
          </a:r>
        </a:p>
        <a:p>
          <a:pPr algn="r" rtl="1"/>
          <a:r>
            <a:rPr lang="ar-IQ" sz="1800" b="1" dirty="0" smtClean="0"/>
            <a:t>2- أن يكون الصيد ممتنعاً عن الإنسان بقدرته على الفرار </a:t>
          </a:r>
          <a:endParaRPr lang="ar-IQ" sz="1800" b="1" dirty="0"/>
        </a:p>
      </dgm:t>
    </dgm:pt>
    <dgm:pt modelId="{BA371317-A1BB-49BE-B3F2-A33FEC3E26AD}" type="parTrans" cxnId="{944E603D-A8F3-4422-8A5F-B1FA9E8FB91F}">
      <dgm:prSet/>
      <dgm:spPr/>
      <dgm:t>
        <a:bodyPr/>
        <a:lstStyle/>
        <a:p>
          <a:pPr rtl="1"/>
          <a:endParaRPr lang="ar-IQ"/>
        </a:p>
      </dgm:t>
    </dgm:pt>
    <dgm:pt modelId="{ECAC3A32-3AA1-4128-8AE5-8F9F8BAFFAF9}" type="sibTrans" cxnId="{944E603D-A8F3-4422-8A5F-B1FA9E8FB91F}">
      <dgm:prSet/>
      <dgm:spPr/>
      <dgm:t>
        <a:bodyPr/>
        <a:lstStyle/>
        <a:p>
          <a:pPr rtl="1"/>
          <a:endParaRPr lang="ar-IQ"/>
        </a:p>
      </dgm:t>
    </dgm:pt>
    <dgm:pt modelId="{7A256474-B89B-443F-B851-FB3424ABA80E}" type="pres">
      <dgm:prSet presAssocID="{2537C9C3-49E7-44DF-AD44-1E97A95EAE2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122256C3-A65C-498E-B4D9-00676682D37C}" type="pres">
      <dgm:prSet presAssocID="{2537C9C3-49E7-44DF-AD44-1E97A95EAE26}" presName="dummyMaxCanvas" presStyleCnt="0">
        <dgm:presLayoutVars/>
      </dgm:prSet>
      <dgm:spPr/>
    </dgm:pt>
    <dgm:pt modelId="{DF213920-0159-464D-8953-1FA582EC92E2}" type="pres">
      <dgm:prSet presAssocID="{2537C9C3-49E7-44DF-AD44-1E97A95EAE26}" presName="ThreeNodes_1" presStyleLbl="node1" presStyleIdx="0" presStyleCnt="3" custScaleX="111030" custLinFactNeighborX="3513" custLinFactNeighborY="-1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B1952CA-FDF6-4B3C-96B2-EC22440E4CEB}" type="pres">
      <dgm:prSet presAssocID="{2537C9C3-49E7-44DF-AD44-1E97A95EAE26}" presName="ThreeNodes_2" presStyleLbl="node1" presStyleIdx="1" presStyleCnt="3" custScaleX="111725" custScaleY="112019" custLinFactNeighborX="-1021" custLinFactNeighborY="-3991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B994E43-A05B-47D5-B569-3010E12312A0}" type="pres">
      <dgm:prSet presAssocID="{2537C9C3-49E7-44DF-AD44-1E97A95EAE26}" presName="ThreeNodes_3" presStyleLbl="node1" presStyleIdx="2" presStyleCnt="3" custScaleX="106599" custLinFactNeighborX="-4934" custLinFactNeighborY="-222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D040461D-CC2E-41BE-A6C8-F73340D838AE}" type="pres">
      <dgm:prSet presAssocID="{2537C9C3-49E7-44DF-AD44-1E97A95EAE2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12CB09C-C58F-4CC2-AC25-3C0A4E733C62}" type="pres">
      <dgm:prSet presAssocID="{2537C9C3-49E7-44DF-AD44-1E97A95EAE2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5F9CECB-5791-40BF-AF6A-7CE56BA1FC2B}" type="pres">
      <dgm:prSet presAssocID="{2537C9C3-49E7-44DF-AD44-1E97A95EAE2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DA738282-8362-4866-96BA-761A686E3B0F}" type="pres">
      <dgm:prSet presAssocID="{2537C9C3-49E7-44DF-AD44-1E97A95EAE2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76255E5-1764-4A7F-A9F6-4E3B2E99D9FA}" type="pres">
      <dgm:prSet presAssocID="{2537C9C3-49E7-44DF-AD44-1E97A95EAE2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196578F1-E3F3-4CD3-913B-6BAD6868F0E6}" srcId="{2537C9C3-49E7-44DF-AD44-1E97A95EAE26}" destId="{40F96498-333C-4797-9E1D-3BAF60E5B3D9}" srcOrd="0" destOrd="0" parTransId="{C01BE3A5-892F-4F18-B92E-72C72FDF946E}" sibTransId="{2D59E3DB-CE56-4602-BACC-A51DB9B7B013}"/>
    <dgm:cxn modelId="{7F97787F-AF5F-4F72-B3B8-5E9DFA892851}" type="presOf" srcId="{DC6D548D-81F4-4ACF-A14B-BD18AEFA202A}" destId="{3B1952CA-FDF6-4B3C-96B2-EC22440E4CEB}" srcOrd="0" destOrd="0" presId="urn:microsoft.com/office/officeart/2005/8/layout/vProcess5"/>
    <dgm:cxn modelId="{BEE2EB79-4B0D-4C5D-8049-F624A170C892}" type="presOf" srcId="{2D59E3DB-CE56-4602-BACC-A51DB9B7B013}" destId="{D040461D-CC2E-41BE-A6C8-F73340D838AE}" srcOrd="0" destOrd="0" presId="urn:microsoft.com/office/officeart/2005/8/layout/vProcess5"/>
    <dgm:cxn modelId="{944E603D-A8F3-4422-8A5F-B1FA9E8FB91F}" srcId="{2537C9C3-49E7-44DF-AD44-1E97A95EAE26}" destId="{D0BE373C-BD05-4349-81B4-450201F532EB}" srcOrd="2" destOrd="0" parTransId="{BA371317-A1BB-49BE-B3F2-A33FEC3E26AD}" sibTransId="{ECAC3A32-3AA1-4128-8AE5-8F9F8BAFFAF9}"/>
    <dgm:cxn modelId="{121589BE-6C3E-4E54-B40E-C81B14DFE7C5}" type="presOf" srcId="{DC6D548D-81F4-4ACF-A14B-BD18AEFA202A}" destId="{DA738282-8362-4866-96BA-761A686E3B0F}" srcOrd="1" destOrd="0" presId="urn:microsoft.com/office/officeart/2005/8/layout/vProcess5"/>
    <dgm:cxn modelId="{E2E227C9-E738-437A-BA29-89C8BF2D2AC5}" type="presOf" srcId="{D0BE373C-BD05-4349-81B4-450201F532EB}" destId="{A76255E5-1764-4A7F-A9F6-4E3B2E99D9FA}" srcOrd="1" destOrd="0" presId="urn:microsoft.com/office/officeart/2005/8/layout/vProcess5"/>
    <dgm:cxn modelId="{AAA15BA5-A53A-425C-A8D2-85B9F6CF5FFC}" type="presOf" srcId="{EBD67C45-42BF-4C47-9665-96B9DD1BA2A8}" destId="{E12CB09C-C58F-4CC2-AC25-3C0A4E733C62}" srcOrd="0" destOrd="0" presId="urn:microsoft.com/office/officeart/2005/8/layout/vProcess5"/>
    <dgm:cxn modelId="{7DAC052C-C2C8-44D2-9BA0-DDDD09C101EF}" type="presOf" srcId="{40F96498-333C-4797-9E1D-3BAF60E5B3D9}" destId="{35F9CECB-5791-40BF-AF6A-7CE56BA1FC2B}" srcOrd="1" destOrd="0" presId="urn:microsoft.com/office/officeart/2005/8/layout/vProcess5"/>
    <dgm:cxn modelId="{F43A34E3-A8CD-4176-B248-BB1A00A6B67B}" srcId="{2537C9C3-49E7-44DF-AD44-1E97A95EAE26}" destId="{DC6D548D-81F4-4ACF-A14B-BD18AEFA202A}" srcOrd="1" destOrd="0" parTransId="{25DF1098-34F2-4ABB-8E81-70D687985458}" sibTransId="{EBD67C45-42BF-4C47-9665-96B9DD1BA2A8}"/>
    <dgm:cxn modelId="{A0F88791-C0BA-4E0A-B005-7712BE20D7D6}" type="presOf" srcId="{40F96498-333C-4797-9E1D-3BAF60E5B3D9}" destId="{DF213920-0159-464D-8953-1FA582EC92E2}" srcOrd="0" destOrd="0" presId="urn:microsoft.com/office/officeart/2005/8/layout/vProcess5"/>
    <dgm:cxn modelId="{A3C039FB-C3D0-4161-B910-B2D16BB14937}" type="presOf" srcId="{D0BE373C-BD05-4349-81B4-450201F532EB}" destId="{1B994E43-A05B-47D5-B569-3010E12312A0}" srcOrd="0" destOrd="0" presId="urn:microsoft.com/office/officeart/2005/8/layout/vProcess5"/>
    <dgm:cxn modelId="{0F540F51-97BA-4B73-8584-F9330B90302D}" type="presOf" srcId="{2537C9C3-49E7-44DF-AD44-1E97A95EAE26}" destId="{7A256474-B89B-443F-B851-FB3424ABA80E}" srcOrd="0" destOrd="0" presId="urn:microsoft.com/office/officeart/2005/8/layout/vProcess5"/>
    <dgm:cxn modelId="{8BBFF5F9-81C5-41A2-A20F-57BB616C1110}" type="presParOf" srcId="{7A256474-B89B-443F-B851-FB3424ABA80E}" destId="{122256C3-A65C-498E-B4D9-00676682D37C}" srcOrd="0" destOrd="0" presId="urn:microsoft.com/office/officeart/2005/8/layout/vProcess5"/>
    <dgm:cxn modelId="{9619285F-40CA-4EE6-A9E4-05322A8256D5}" type="presParOf" srcId="{7A256474-B89B-443F-B851-FB3424ABA80E}" destId="{DF213920-0159-464D-8953-1FA582EC92E2}" srcOrd="1" destOrd="0" presId="urn:microsoft.com/office/officeart/2005/8/layout/vProcess5"/>
    <dgm:cxn modelId="{4556143E-A344-4F1E-8A1D-58236E6B5CCF}" type="presParOf" srcId="{7A256474-B89B-443F-B851-FB3424ABA80E}" destId="{3B1952CA-FDF6-4B3C-96B2-EC22440E4CEB}" srcOrd="2" destOrd="0" presId="urn:microsoft.com/office/officeart/2005/8/layout/vProcess5"/>
    <dgm:cxn modelId="{D381D6F3-01C2-4D62-9683-5704D0FA0895}" type="presParOf" srcId="{7A256474-B89B-443F-B851-FB3424ABA80E}" destId="{1B994E43-A05B-47D5-B569-3010E12312A0}" srcOrd="3" destOrd="0" presId="urn:microsoft.com/office/officeart/2005/8/layout/vProcess5"/>
    <dgm:cxn modelId="{7CB7C9A5-6223-4EA0-894D-801B71367A57}" type="presParOf" srcId="{7A256474-B89B-443F-B851-FB3424ABA80E}" destId="{D040461D-CC2E-41BE-A6C8-F73340D838AE}" srcOrd="4" destOrd="0" presId="urn:microsoft.com/office/officeart/2005/8/layout/vProcess5"/>
    <dgm:cxn modelId="{9F5A326C-71A0-45AF-9C02-3FB053124D51}" type="presParOf" srcId="{7A256474-B89B-443F-B851-FB3424ABA80E}" destId="{E12CB09C-C58F-4CC2-AC25-3C0A4E733C62}" srcOrd="5" destOrd="0" presId="urn:microsoft.com/office/officeart/2005/8/layout/vProcess5"/>
    <dgm:cxn modelId="{28C3E191-6C21-4B30-B920-66C22AF74A5E}" type="presParOf" srcId="{7A256474-B89B-443F-B851-FB3424ABA80E}" destId="{35F9CECB-5791-40BF-AF6A-7CE56BA1FC2B}" srcOrd="6" destOrd="0" presId="urn:microsoft.com/office/officeart/2005/8/layout/vProcess5"/>
    <dgm:cxn modelId="{C83E76A3-FB26-49CD-A0BB-1C042FCFFD03}" type="presParOf" srcId="{7A256474-B89B-443F-B851-FB3424ABA80E}" destId="{DA738282-8362-4866-96BA-761A686E3B0F}" srcOrd="7" destOrd="0" presId="urn:microsoft.com/office/officeart/2005/8/layout/vProcess5"/>
    <dgm:cxn modelId="{3A8A5BA4-D4E0-42E9-8BEE-7E8049BAEE55}" type="presParOf" srcId="{7A256474-B89B-443F-B851-FB3424ABA80E}" destId="{A76255E5-1764-4A7F-A9F6-4E3B2E99D9FA}" srcOrd="8" destOrd="0" presId="urn:microsoft.com/office/officeart/2005/8/layout/vProcess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1D6B80-C425-4651-A777-0959142EC7E2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391EDFCF-B3C7-4731-B091-0810F8BF9EA6}">
      <dgm:prSet phldrT="[نص]"/>
      <dgm:spPr/>
      <dgm:t>
        <a:bodyPr/>
        <a:lstStyle/>
        <a:p>
          <a:pPr rtl="1"/>
          <a:r>
            <a:rPr lang="ar-IQ" dirty="0" smtClean="0"/>
            <a:t>تكييفه </a:t>
          </a:r>
          <a:r>
            <a:rPr lang="ar-IQ" dirty="0" err="1" smtClean="0"/>
            <a:t>و</a:t>
          </a:r>
          <a:r>
            <a:rPr lang="ar-IQ" dirty="0" smtClean="0"/>
            <a:t> أنواعه</a:t>
          </a:r>
          <a:endParaRPr lang="ar-IQ" dirty="0"/>
        </a:p>
      </dgm:t>
    </dgm:pt>
    <dgm:pt modelId="{87DDF012-6E72-4421-BCF6-D0515A385CF4}" type="parTrans" cxnId="{708AACFB-AF4B-4A8D-80BC-AFC8CC8B7D41}">
      <dgm:prSet/>
      <dgm:spPr/>
      <dgm:t>
        <a:bodyPr/>
        <a:lstStyle/>
        <a:p>
          <a:pPr rtl="1"/>
          <a:endParaRPr lang="ar-IQ"/>
        </a:p>
      </dgm:t>
    </dgm:pt>
    <dgm:pt modelId="{0440780F-6309-4721-8EB3-07E3432986EF}" type="sibTrans" cxnId="{708AACFB-AF4B-4A8D-80BC-AFC8CC8B7D41}">
      <dgm:prSet/>
      <dgm:spPr/>
      <dgm:t>
        <a:bodyPr/>
        <a:lstStyle/>
        <a:p>
          <a:pPr rtl="1"/>
          <a:endParaRPr lang="ar-IQ"/>
        </a:p>
      </dgm:t>
    </dgm:pt>
    <dgm:pt modelId="{36E961A4-7506-4EEA-8F71-43B5FE34CA70}">
      <dgm:prSet phldrT="[نص]"/>
      <dgm:spPr/>
      <dgm:t>
        <a:bodyPr/>
        <a:lstStyle/>
        <a:p>
          <a:pPr rtl="1"/>
          <a:r>
            <a:rPr lang="ar-IQ" b="1" dirty="0" smtClean="0"/>
            <a:t>تكييفه : الرأي الأول: لا يعد الالتصاق سبباً لكسب ملكية جديدة بل يؤدي إلى إلحاق الشيء الذي ألتصق باعتباره من الملحقات أو التوابع</a:t>
          </a:r>
        </a:p>
        <a:p>
          <a:pPr rtl="1"/>
          <a:r>
            <a:rPr lang="ar-IQ" b="1" dirty="0" smtClean="0"/>
            <a:t>الرأي الثاني: وهو الراجح , يعتبر الالتصاق سبب مستقل لكسب الملكية لأن الشيء الذي ألتصق لم يكن مملوكاً وقت الالتصاق لمالك الشيء الأصلي</a:t>
          </a:r>
          <a:endParaRPr lang="ar-IQ" b="1" dirty="0"/>
        </a:p>
      </dgm:t>
    </dgm:pt>
    <dgm:pt modelId="{01D531C9-7504-48F4-8DBE-6D9EE7DF2CC3}" type="parTrans" cxnId="{FAE11F39-B9EC-40FF-A5CA-54AA94CCB8D6}">
      <dgm:prSet/>
      <dgm:spPr/>
      <dgm:t>
        <a:bodyPr/>
        <a:lstStyle/>
        <a:p>
          <a:pPr rtl="1"/>
          <a:endParaRPr lang="ar-IQ"/>
        </a:p>
      </dgm:t>
    </dgm:pt>
    <dgm:pt modelId="{E6F7F2A3-12EA-4028-8B02-0255480EAC91}" type="sibTrans" cxnId="{FAE11F39-B9EC-40FF-A5CA-54AA94CCB8D6}">
      <dgm:prSet/>
      <dgm:spPr/>
      <dgm:t>
        <a:bodyPr/>
        <a:lstStyle/>
        <a:p>
          <a:pPr rtl="1"/>
          <a:endParaRPr lang="ar-IQ"/>
        </a:p>
      </dgm:t>
    </dgm:pt>
    <dgm:pt modelId="{FFDE29EE-9BCA-4C8F-A8E6-87F1A38BFAFD}">
      <dgm:prSet phldrT="[نص]" custT="1"/>
      <dgm:spPr/>
      <dgm:t>
        <a:bodyPr/>
        <a:lstStyle/>
        <a:p>
          <a:pPr algn="r" rtl="1"/>
          <a:r>
            <a:rPr lang="ar-IQ" sz="1600" b="1" dirty="0" smtClean="0"/>
            <a:t>أنواعه :</a:t>
          </a:r>
        </a:p>
        <a:p>
          <a:pPr algn="r" rtl="1"/>
          <a:r>
            <a:rPr lang="ar-IQ" sz="1600" b="1" dirty="0" smtClean="0"/>
            <a:t>النوع الأول : الالتصاق بالعقار وهو أما أن يكون التصاق بفعل الطبيعة أو أن يكون بفعل الإنسان </a:t>
          </a:r>
        </a:p>
        <a:p>
          <a:pPr algn="r" rtl="1"/>
          <a:r>
            <a:rPr lang="ar-IQ" sz="1600" b="1" dirty="0" smtClean="0"/>
            <a:t> النوع الثاني: الالتصاق بالمنقول</a:t>
          </a:r>
          <a:endParaRPr lang="ar-IQ" sz="1600" b="1" dirty="0"/>
        </a:p>
      </dgm:t>
    </dgm:pt>
    <dgm:pt modelId="{5CEA7E4C-3012-4813-BD93-F314C0DE3743}" type="parTrans" cxnId="{0558F6CE-D26E-4FAF-929B-14BD7ADA022C}">
      <dgm:prSet/>
      <dgm:spPr/>
      <dgm:t>
        <a:bodyPr/>
        <a:lstStyle/>
        <a:p>
          <a:pPr rtl="1"/>
          <a:endParaRPr lang="ar-IQ"/>
        </a:p>
      </dgm:t>
    </dgm:pt>
    <dgm:pt modelId="{0B62A48A-10D3-4644-BB42-68AC07205CB7}" type="sibTrans" cxnId="{0558F6CE-D26E-4FAF-929B-14BD7ADA022C}">
      <dgm:prSet/>
      <dgm:spPr/>
      <dgm:t>
        <a:bodyPr/>
        <a:lstStyle/>
        <a:p>
          <a:pPr rtl="1"/>
          <a:endParaRPr lang="ar-IQ"/>
        </a:p>
      </dgm:t>
    </dgm:pt>
    <dgm:pt modelId="{B674010C-A5B2-4354-9AB6-EECB401C24C6}">
      <dgm:prSet phldrT="[نص]"/>
      <dgm:spPr/>
      <dgm:t>
        <a:bodyPr/>
        <a:lstStyle/>
        <a:p>
          <a:pPr rtl="1"/>
          <a:r>
            <a:rPr lang="ar-IQ" dirty="0" smtClean="0"/>
            <a:t>تعريفه وشروطه</a:t>
          </a:r>
          <a:endParaRPr lang="ar-IQ" dirty="0"/>
        </a:p>
      </dgm:t>
    </dgm:pt>
    <dgm:pt modelId="{B0C71EC7-BE58-42E5-9C5C-1157B53629A6}" type="parTrans" cxnId="{8B57C23B-E6C3-4A8B-B131-7E71776BE0DC}">
      <dgm:prSet/>
      <dgm:spPr/>
      <dgm:t>
        <a:bodyPr/>
        <a:lstStyle/>
        <a:p>
          <a:pPr rtl="1"/>
          <a:endParaRPr lang="ar-IQ"/>
        </a:p>
      </dgm:t>
    </dgm:pt>
    <dgm:pt modelId="{674B2237-445B-413B-8B53-61E734BCA7CD}" type="sibTrans" cxnId="{8B57C23B-E6C3-4A8B-B131-7E71776BE0DC}">
      <dgm:prSet/>
      <dgm:spPr/>
      <dgm:t>
        <a:bodyPr/>
        <a:lstStyle/>
        <a:p>
          <a:pPr rtl="1"/>
          <a:endParaRPr lang="ar-IQ"/>
        </a:p>
      </dgm:t>
    </dgm:pt>
    <dgm:pt modelId="{A700401D-5658-477A-8AA5-C5C09C23A0A8}">
      <dgm:prSet phldrT="[نص]" custT="1"/>
      <dgm:spPr/>
      <dgm:t>
        <a:bodyPr/>
        <a:lstStyle/>
        <a:p>
          <a:pPr rtl="1"/>
          <a:r>
            <a:rPr lang="ar-IQ" sz="2000" dirty="0" smtClean="0"/>
            <a:t>تعريفه: هو سبب من أسباب كسب الملكية يكون بمقتضاه لصاحب الشيء أن يتملك ما أتصل به اتصالا يتعذر معه فصله منه دون تلف </a:t>
          </a:r>
          <a:endParaRPr lang="ar-IQ" sz="2000" dirty="0"/>
        </a:p>
      </dgm:t>
    </dgm:pt>
    <dgm:pt modelId="{25A33175-FC9B-4648-AF6A-D1ABCB27FD50}" type="parTrans" cxnId="{AD585377-77C3-4065-9515-55A1E9A8DFA6}">
      <dgm:prSet/>
      <dgm:spPr/>
      <dgm:t>
        <a:bodyPr/>
        <a:lstStyle/>
        <a:p>
          <a:pPr rtl="1"/>
          <a:endParaRPr lang="ar-IQ"/>
        </a:p>
      </dgm:t>
    </dgm:pt>
    <dgm:pt modelId="{A23F56A3-C2E9-43F7-9F41-D1E8D97D187B}" type="sibTrans" cxnId="{AD585377-77C3-4065-9515-55A1E9A8DFA6}">
      <dgm:prSet/>
      <dgm:spPr/>
      <dgm:t>
        <a:bodyPr/>
        <a:lstStyle/>
        <a:p>
          <a:pPr rtl="1"/>
          <a:endParaRPr lang="ar-IQ"/>
        </a:p>
      </dgm:t>
    </dgm:pt>
    <dgm:pt modelId="{3A4F6027-D33B-4022-9043-77B3F3AB234A}">
      <dgm:prSet phldrT="[نص]"/>
      <dgm:spPr/>
      <dgm:t>
        <a:bodyPr/>
        <a:lstStyle/>
        <a:p>
          <a:pPr rtl="1"/>
          <a:r>
            <a:rPr lang="ar-IQ" b="1" dirty="0" smtClean="0"/>
            <a:t>شروطه: 1- أن يوجد شيئان ماديان احدهما أكثر أهمية من الأخر بحيث يمكن اعتبار أحدهما أصلاً والأخر تبعاً </a:t>
          </a:r>
        </a:p>
        <a:p>
          <a:pPr rtl="1"/>
          <a:r>
            <a:rPr lang="ar-IQ" b="1" dirty="0" smtClean="0"/>
            <a:t>2- أن يتحد الشيئان مادياً بحيث يتعذر فصلهما عن بعضهما دون تلف </a:t>
          </a:r>
        </a:p>
        <a:p>
          <a:pPr rtl="1"/>
          <a:r>
            <a:rPr lang="ar-IQ" b="1" dirty="0" smtClean="0"/>
            <a:t>3- أن لا يكون الشيئان مملوكين عند التصاقهما لنفس المالك</a:t>
          </a:r>
          <a:endParaRPr lang="ar-IQ" b="1" dirty="0"/>
        </a:p>
      </dgm:t>
    </dgm:pt>
    <dgm:pt modelId="{5E1DA512-7822-43A2-952A-7D306156551E}" type="parTrans" cxnId="{3D18C3F0-5DE0-4F80-A674-52E718928793}">
      <dgm:prSet/>
      <dgm:spPr/>
      <dgm:t>
        <a:bodyPr/>
        <a:lstStyle/>
        <a:p>
          <a:pPr rtl="1"/>
          <a:endParaRPr lang="ar-IQ"/>
        </a:p>
      </dgm:t>
    </dgm:pt>
    <dgm:pt modelId="{A98740E9-0193-4F96-9753-35C93BD20CCA}" type="sibTrans" cxnId="{3D18C3F0-5DE0-4F80-A674-52E718928793}">
      <dgm:prSet/>
      <dgm:spPr/>
      <dgm:t>
        <a:bodyPr/>
        <a:lstStyle/>
        <a:p>
          <a:pPr rtl="1"/>
          <a:endParaRPr lang="ar-IQ"/>
        </a:p>
      </dgm:t>
    </dgm:pt>
    <dgm:pt modelId="{3D2AD51A-D6E2-47B1-BEA7-ADCE7B8FE8F5}" type="pres">
      <dgm:prSet presAssocID="{041D6B80-C425-4651-A777-0959142EC7E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F9035921-91F0-456F-BBCA-BF06CD1029C6}" type="pres">
      <dgm:prSet presAssocID="{391EDFCF-B3C7-4731-B091-0810F8BF9EA6}" presName="root" presStyleCnt="0"/>
      <dgm:spPr/>
    </dgm:pt>
    <dgm:pt modelId="{F8E8D178-4829-4A06-966B-12822AC74D29}" type="pres">
      <dgm:prSet presAssocID="{391EDFCF-B3C7-4731-B091-0810F8BF9EA6}" presName="rootComposite" presStyleCnt="0"/>
      <dgm:spPr/>
    </dgm:pt>
    <dgm:pt modelId="{3DF37DED-1E78-4DD9-B1BF-BAE086F85336}" type="pres">
      <dgm:prSet presAssocID="{391EDFCF-B3C7-4731-B091-0810F8BF9EA6}" presName="rootText" presStyleLbl="node1" presStyleIdx="0" presStyleCnt="2" custLinFactNeighborX="-22977" custLinFactNeighborY="3150"/>
      <dgm:spPr/>
      <dgm:t>
        <a:bodyPr/>
        <a:lstStyle/>
        <a:p>
          <a:pPr rtl="1"/>
          <a:endParaRPr lang="ar-IQ"/>
        </a:p>
      </dgm:t>
    </dgm:pt>
    <dgm:pt modelId="{5B8829C6-8FCD-480B-87EE-605A4522EAAA}" type="pres">
      <dgm:prSet presAssocID="{391EDFCF-B3C7-4731-B091-0810F8BF9EA6}" presName="rootConnector" presStyleLbl="node1" presStyleIdx="0" presStyleCnt="2"/>
      <dgm:spPr/>
      <dgm:t>
        <a:bodyPr/>
        <a:lstStyle/>
        <a:p>
          <a:pPr rtl="1"/>
          <a:endParaRPr lang="ar-IQ"/>
        </a:p>
      </dgm:t>
    </dgm:pt>
    <dgm:pt modelId="{45A8540D-B6AE-44E6-91A0-DA240F6CF3C7}" type="pres">
      <dgm:prSet presAssocID="{391EDFCF-B3C7-4731-B091-0810F8BF9EA6}" presName="childShape" presStyleCnt="0"/>
      <dgm:spPr/>
    </dgm:pt>
    <dgm:pt modelId="{9F6148D7-5C12-4FC0-9D28-59DB9CCDC65C}" type="pres">
      <dgm:prSet presAssocID="{01D531C9-7504-48F4-8DBE-6D9EE7DF2CC3}" presName="Name13" presStyleLbl="parChTrans1D2" presStyleIdx="0" presStyleCnt="4"/>
      <dgm:spPr/>
      <dgm:t>
        <a:bodyPr/>
        <a:lstStyle/>
        <a:p>
          <a:pPr rtl="1"/>
          <a:endParaRPr lang="ar-IQ"/>
        </a:p>
      </dgm:t>
    </dgm:pt>
    <dgm:pt modelId="{9F0694B8-79AE-4EF6-B093-DCE4C2783234}" type="pres">
      <dgm:prSet presAssocID="{36E961A4-7506-4EEA-8F71-43B5FE34CA70}" presName="childText" presStyleLbl="bgAcc1" presStyleIdx="0" presStyleCnt="4" custScaleX="172140" custScaleY="11059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C48EF1B-004D-45B4-AB47-29EC397E05D3}" type="pres">
      <dgm:prSet presAssocID="{5CEA7E4C-3012-4813-BD93-F314C0DE3743}" presName="Name13" presStyleLbl="parChTrans1D2" presStyleIdx="1" presStyleCnt="4"/>
      <dgm:spPr/>
      <dgm:t>
        <a:bodyPr/>
        <a:lstStyle/>
        <a:p>
          <a:pPr rtl="1"/>
          <a:endParaRPr lang="ar-IQ"/>
        </a:p>
      </dgm:t>
    </dgm:pt>
    <dgm:pt modelId="{B13F3CCE-699D-422E-9B92-C15DDC77162E}" type="pres">
      <dgm:prSet presAssocID="{FFDE29EE-9BCA-4C8F-A8E6-87F1A38BFAFD}" presName="childText" presStyleLbl="bgAcc1" presStyleIdx="1" presStyleCnt="4" custScaleX="15839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0A5EB52-4368-4C0D-BE32-D3FF4ADF8D49}" type="pres">
      <dgm:prSet presAssocID="{B674010C-A5B2-4354-9AB6-EECB401C24C6}" presName="root" presStyleCnt="0"/>
      <dgm:spPr/>
    </dgm:pt>
    <dgm:pt modelId="{DAEFD932-3D0D-4BC9-92B7-36DC48FB01A1}" type="pres">
      <dgm:prSet presAssocID="{B674010C-A5B2-4354-9AB6-EECB401C24C6}" presName="rootComposite" presStyleCnt="0"/>
      <dgm:spPr/>
    </dgm:pt>
    <dgm:pt modelId="{8192ADAA-65A5-4D4C-A95C-343B7A7613C5}" type="pres">
      <dgm:prSet presAssocID="{B674010C-A5B2-4354-9AB6-EECB401C24C6}" presName="rootText" presStyleLbl="node1" presStyleIdx="1" presStyleCnt="2"/>
      <dgm:spPr/>
      <dgm:t>
        <a:bodyPr/>
        <a:lstStyle/>
        <a:p>
          <a:pPr rtl="1"/>
          <a:endParaRPr lang="ar-IQ"/>
        </a:p>
      </dgm:t>
    </dgm:pt>
    <dgm:pt modelId="{A6746EA1-93F9-4FF6-8460-B90439EA7E1E}" type="pres">
      <dgm:prSet presAssocID="{B674010C-A5B2-4354-9AB6-EECB401C24C6}" presName="rootConnector" presStyleLbl="node1" presStyleIdx="1" presStyleCnt="2"/>
      <dgm:spPr/>
      <dgm:t>
        <a:bodyPr/>
        <a:lstStyle/>
        <a:p>
          <a:pPr rtl="1"/>
          <a:endParaRPr lang="ar-IQ"/>
        </a:p>
      </dgm:t>
    </dgm:pt>
    <dgm:pt modelId="{08839AC6-8DFB-486C-B4F0-512CA746848D}" type="pres">
      <dgm:prSet presAssocID="{B674010C-A5B2-4354-9AB6-EECB401C24C6}" presName="childShape" presStyleCnt="0"/>
      <dgm:spPr/>
    </dgm:pt>
    <dgm:pt modelId="{C623038B-B093-4531-8C9D-B236EFFE3AF7}" type="pres">
      <dgm:prSet presAssocID="{25A33175-FC9B-4648-AF6A-D1ABCB27FD50}" presName="Name13" presStyleLbl="parChTrans1D2" presStyleIdx="2" presStyleCnt="4"/>
      <dgm:spPr/>
      <dgm:t>
        <a:bodyPr/>
        <a:lstStyle/>
        <a:p>
          <a:pPr rtl="1"/>
          <a:endParaRPr lang="ar-IQ"/>
        </a:p>
      </dgm:t>
    </dgm:pt>
    <dgm:pt modelId="{FC918176-BE8D-4C3A-ACA6-4E7704711430}" type="pres">
      <dgm:prSet presAssocID="{A700401D-5658-477A-8AA5-C5C09C23A0A8}" presName="childText" presStyleLbl="bgAcc1" presStyleIdx="2" presStyleCnt="4" custScaleX="16750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E0DFBE9-D61D-4358-BAF8-9FE10961E0A1}" type="pres">
      <dgm:prSet presAssocID="{5E1DA512-7822-43A2-952A-7D306156551E}" presName="Name13" presStyleLbl="parChTrans1D2" presStyleIdx="3" presStyleCnt="4"/>
      <dgm:spPr/>
      <dgm:t>
        <a:bodyPr/>
        <a:lstStyle/>
        <a:p>
          <a:pPr rtl="1"/>
          <a:endParaRPr lang="ar-IQ"/>
        </a:p>
      </dgm:t>
    </dgm:pt>
    <dgm:pt modelId="{5B1E6987-D250-49D4-992D-CB44193E482C}" type="pres">
      <dgm:prSet presAssocID="{3A4F6027-D33B-4022-9043-77B3F3AB234A}" presName="childText" presStyleLbl="bgAcc1" presStyleIdx="3" presStyleCnt="4" custScaleX="172431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833340CE-94E2-4AAE-8935-59AE070330B3}" type="presOf" srcId="{5CEA7E4C-3012-4813-BD93-F314C0DE3743}" destId="{CC48EF1B-004D-45B4-AB47-29EC397E05D3}" srcOrd="0" destOrd="0" presId="urn:microsoft.com/office/officeart/2005/8/layout/hierarchy3"/>
    <dgm:cxn modelId="{42468584-C3B2-44A6-A959-111C3E54041A}" type="presOf" srcId="{391EDFCF-B3C7-4731-B091-0810F8BF9EA6}" destId="{3DF37DED-1E78-4DD9-B1BF-BAE086F85336}" srcOrd="0" destOrd="0" presId="urn:microsoft.com/office/officeart/2005/8/layout/hierarchy3"/>
    <dgm:cxn modelId="{8B57C23B-E6C3-4A8B-B131-7E71776BE0DC}" srcId="{041D6B80-C425-4651-A777-0959142EC7E2}" destId="{B674010C-A5B2-4354-9AB6-EECB401C24C6}" srcOrd="1" destOrd="0" parTransId="{B0C71EC7-BE58-42E5-9C5C-1157B53629A6}" sibTransId="{674B2237-445B-413B-8B53-61E734BCA7CD}"/>
    <dgm:cxn modelId="{A966B588-5FD0-4434-A36D-07B9437A5DEC}" type="presOf" srcId="{25A33175-FC9B-4648-AF6A-D1ABCB27FD50}" destId="{C623038B-B093-4531-8C9D-B236EFFE3AF7}" srcOrd="0" destOrd="0" presId="urn:microsoft.com/office/officeart/2005/8/layout/hierarchy3"/>
    <dgm:cxn modelId="{9E0CF5E5-C62E-4131-A7FE-44B9709120F1}" type="presOf" srcId="{01D531C9-7504-48F4-8DBE-6D9EE7DF2CC3}" destId="{9F6148D7-5C12-4FC0-9D28-59DB9CCDC65C}" srcOrd="0" destOrd="0" presId="urn:microsoft.com/office/officeart/2005/8/layout/hierarchy3"/>
    <dgm:cxn modelId="{753B1B05-8C60-4EC2-BF22-4A5A5FE130DE}" type="presOf" srcId="{FFDE29EE-9BCA-4C8F-A8E6-87F1A38BFAFD}" destId="{B13F3CCE-699D-422E-9B92-C15DDC77162E}" srcOrd="0" destOrd="0" presId="urn:microsoft.com/office/officeart/2005/8/layout/hierarchy3"/>
    <dgm:cxn modelId="{FAE11F39-B9EC-40FF-A5CA-54AA94CCB8D6}" srcId="{391EDFCF-B3C7-4731-B091-0810F8BF9EA6}" destId="{36E961A4-7506-4EEA-8F71-43B5FE34CA70}" srcOrd="0" destOrd="0" parTransId="{01D531C9-7504-48F4-8DBE-6D9EE7DF2CC3}" sibTransId="{E6F7F2A3-12EA-4028-8B02-0255480EAC91}"/>
    <dgm:cxn modelId="{9BED38FA-A6CD-40D6-883C-E607BC9791C6}" type="presOf" srcId="{B674010C-A5B2-4354-9AB6-EECB401C24C6}" destId="{8192ADAA-65A5-4D4C-A95C-343B7A7613C5}" srcOrd="0" destOrd="0" presId="urn:microsoft.com/office/officeart/2005/8/layout/hierarchy3"/>
    <dgm:cxn modelId="{AD585377-77C3-4065-9515-55A1E9A8DFA6}" srcId="{B674010C-A5B2-4354-9AB6-EECB401C24C6}" destId="{A700401D-5658-477A-8AA5-C5C09C23A0A8}" srcOrd="0" destOrd="0" parTransId="{25A33175-FC9B-4648-AF6A-D1ABCB27FD50}" sibTransId="{A23F56A3-C2E9-43F7-9F41-D1E8D97D187B}"/>
    <dgm:cxn modelId="{6BC09081-747F-485F-A62B-7CBA1316B762}" type="presOf" srcId="{041D6B80-C425-4651-A777-0959142EC7E2}" destId="{3D2AD51A-D6E2-47B1-BEA7-ADCE7B8FE8F5}" srcOrd="0" destOrd="0" presId="urn:microsoft.com/office/officeart/2005/8/layout/hierarchy3"/>
    <dgm:cxn modelId="{708AACFB-AF4B-4A8D-80BC-AFC8CC8B7D41}" srcId="{041D6B80-C425-4651-A777-0959142EC7E2}" destId="{391EDFCF-B3C7-4731-B091-0810F8BF9EA6}" srcOrd="0" destOrd="0" parTransId="{87DDF012-6E72-4421-BCF6-D0515A385CF4}" sibTransId="{0440780F-6309-4721-8EB3-07E3432986EF}"/>
    <dgm:cxn modelId="{6E415D0B-3D38-4B6A-949A-E88061134368}" type="presOf" srcId="{391EDFCF-B3C7-4731-B091-0810F8BF9EA6}" destId="{5B8829C6-8FCD-480B-87EE-605A4522EAAA}" srcOrd="1" destOrd="0" presId="urn:microsoft.com/office/officeart/2005/8/layout/hierarchy3"/>
    <dgm:cxn modelId="{0558F6CE-D26E-4FAF-929B-14BD7ADA022C}" srcId="{391EDFCF-B3C7-4731-B091-0810F8BF9EA6}" destId="{FFDE29EE-9BCA-4C8F-A8E6-87F1A38BFAFD}" srcOrd="1" destOrd="0" parTransId="{5CEA7E4C-3012-4813-BD93-F314C0DE3743}" sibTransId="{0B62A48A-10D3-4644-BB42-68AC07205CB7}"/>
    <dgm:cxn modelId="{2E7E4020-DFD4-4D3B-A110-3E1ABB01D41B}" type="presOf" srcId="{B674010C-A5B2-4354-9AB6-EECB401C24C6}" destId="{A6746EA1-93F9-4FF6-8460-B90439EA7E1E}" srcOrd="1" destOrd="0" presId="urn:microsoft.com/office/officeart/2005/8/layout/hierarchy3"/>
    <dgm:cxn modelId="{3D18C3F0-5DE0-4F80-A674-52E718928793}" srcId="{B674010C-A5B2-4354-9AB6-EECB401C24C6}" destId="{3A4F6027-D33B-4022-9043-77B3F3AB234A}" srcOrd="1" destOrd="0" parTransId="{5E1DA512-7822-43A2-952A-7D306156551E}" sibTransId="{A98740E9-0193-4F96-9753-35C93BD20CCA}"/>
    <dgm:cxn modelId="{C5EF7A09-6154-4C4D-A4DD-73B575609504}" type="presOf" srcId="{36E961A4-7506-4EEA-8F71-43B5FE34CA70}" destId="{9F0694B8-79AE-4EF6-B093-DCE4C2783234}" srcOrd="0" destOrd="0" presId="urn:microsoft.com/office/officeart/2005/8/layout/hierarchy3"/>
    <dgm:cxn modelId="{565D4474-2033-4138-BEB6-56B9CC70AD10}" type="presOf" srcId="{A700401D-5658-477A-8AA5-C5C09C23A0A8}" destId="{FC918176-BE8D-4C3A-ACA6-4E7704711430}" srcOrd="0" destOrd="0" presId="urn:microsoft.com/office/officeart/2005/8/layout/hierarchy3"/>
    <dgm:cxn modelId="{51D45BF4-F97E-4903-BDE0-D4B1E9E3A0B1}" type="presOf" srcId="{3A4F6027-D33B-4022-9043-77B3F3AB234A}" destId="{5B1E6987-D250-49D4-992D-CB44193E482C}" srcOrd="0" destOrd="0" presId="urn:microsoft.com/office/officeart/2005/8/layout/hierarchy3"/>
    <dgm:cxn modelId="{8716F789-0394-427E-8194-B6089B5753C3}" type="presOf" srcId="{5E1DA512-7822-43A2-952A-7D306156551E}" destId="{7E0DFBE9-D61D-4358-BAF8-9FE10961E0A1}" srcOrd="0" destOrd="0" presId="urn:microsoft.com/office/officeart/2005/8/layout/hierarchy3"/>
    <dgm:cxn modelId="{6E49FD5F-6D42-4EA4-A680-A59E465B4F4F}" type="presParOf" srcId="{3D2AD51A-D6E2-47B1-BEA7-ADCE7B8FE8F5}" destId="{F9035921-91F0-456F-BBCA-BF06CD1029C6}" srcOrd="0" destOrd="0" presId="urn:microsoft.com/office/officeart/2005/8/layout/hierarchy3"/>
    <dgm:cxn modelId="{1ED638D5-8CA0-4E31-90C9-33673AE1F3D8}" type="presParOf" srcId="{F9035921-91F0-456F-BBCA-BF06CD1029C6}" destId="{F8E8D178-4829-4A06-966B-12822AC74D29}" srcOrd="0" destOrd="0" presId="urn:microsoft.com/office/officeart/2005/8/layout/hierarchy3"/>
    <dgm:cxn modelId="{41B63704-CF37-4094-822D-5A661B644AC3}" type="presParOf" srcId="{F8E8D178-4829-4A06-966B-12822AC74D29}" destId="{3DF37DED-1E78-4DD9-B1BF-BAE086F85336}" srcOrd="0" destOrd="0" presId="urn:microsoft.com/office/officeart/2005/8/layout/hierarchy3"/>
    <dgm:cxn modelId="{3573F5B5-428F-40B2-B964-533609425B9F}" type="presParOf" srcId="{F8E8D178-4829-4A06-966B-12822AC74D29}" destId="{5B8829C6-8FCD-480B-87EE-605A4522EAAA}" srcOrd="1" destOrd="0" presId="urn:microsoft.com/office/officeart/2005/8/layout/hierarchy3"/>
    <dgm:cxn modelId="{A5C4EEB1-8F71-4B42-A4CD-DE67FB5C3804}" type="presParOf" srcId="{F9035921-91F0-456F-BBCA-BF06CD1029C6}" destId="{45A8540D-B6AE-44E6-91A0-DA240F6CF3C7}" srcOrd="1" destOrd="0" presId="urn:microsoft.com/office/officeart/2005/8/layout/hierarchy3"/>
    <dgm:cxn modelId="{417C20B5-5898-45B2-89FC-AB4F263C26EA}" type="presParOf" srcId="{45A8540D-B6AE-44E6-91A0-DA240F6CF3C7}" destId="{9F6148D7-5C12-4FC0-9D28-59DB9CCDC65C}" srcOrd="0" destOrd="0" presId="urn:microsoft.com/office/officeart/2005/8/layout/hierarchy3"/>
    <dgm:cxn modelId="{182D76B4-53F8-4DAF-88B1-5444767DEBB7}" type="presParOf" srcId="{45A8540D-B6AE-44E6-91A0-DA240F6CF3C7}" destId="{9F0694B8-79AE-4EF6-B093-DCE4C2783234}" srcOrd="1" destOrd="0" presId="urn:microsoft.com/office/officeart/2005/8/layout/hierarchy3"/>
    <dgm:cxn modelId="{7744FBCD-69F2-46A8-A548-F56EB1FA5ACC}" type="presParOf" srcId="{45A8540D-B6AE-44E6-91A0-DA240F6CF3C7}" destId="{CC48EF1B-004D-45B4-AB47-29EC397E05D3}" srcOrd="2" destOrd="0" presId="urn:microsoft.com/office/officeart/2005/8/layout/hierarchy3"/>
    <dgm:cxn modelId="{3ECD4226-52A4-4103-86AA-D6FDC8ECC6D2}" type="presParOf" srcId="{45A8540D-B6AE-44E6-91A0-DA240F6CF3C7}" destId="{B13F3CCE-699D-422E-9B92-C15DDC77162E}" srcOrd="3" destOrd="0" presId="urn:microsoft.com/office/officeart/2005/8/layout/hierarchy3"/>
    <dgm:cxn modelId="{FE622D6F-A64C-4EBD-B224-75A69AB580EA}" type="presParOf" srcId="{3D2AD51A-D6E2-47B1-BEA7-ADCE7B8FE8F5}" destId="{20A5EB52-4368-4C0D-BE32-D3FF4ADF8D49}" srcOrd="1" destOrd="0" presId="urn:microsoft.com/office/officeart/2005/8/layout/hierarchy3"/>
    <dgm:cxn modelId="{F767E31E-69E6-4A2B-AE89-7C5B3866D685}" type="presParOf" srcId="{20A5EB52-4368-4C0D-BE32-D3FF4ADF8D49}" destId="{DAEFD932-3D0D-4BC9-92B7-36DC48FB01A1}" srcOrd="0" destOrd="0" presId="urn:microsoft.com/office/officeart/2005/8/layout/hierarchy3"/>
    <dgm:cxn modelId="{BDB539D6-1DEB-454C-92FD-F30CBA933894}" type="presParOf" srcId="{DAEFD932-3D0D-4BC9-92B7-36DC48FB01A1}" destId="{8192ADAA-65A5-4D4C-A95C-343B7A7613C5}" srcOrd="0" destOrd="0" presId="urn:microsoft.com/office/officeart/2005/8/layout/hierarchy3"/>
    <dgm:cxn modelId="{24A4B121-B38C-4E0B-AFAE-A1F822644F16}" type="presParOf" srcId="{DAEFD932-3D0D-4BC9-92B7-36DC48FB01A1}" destId="{A6746EA1-93F9-4FF6-8460-B90439EA7E1E}" srcOrd="1" destOrd="0" presId="urn:microsoft.com/office/officeart/2005/8/layout/hierarchy3"/>
    <dgm:cxn modelId="{1673E111-8160-4F08-B23E-3F04B35C9F5A}" type="presParOf" srcId="{20A5EB52-4368-4C0D-BE32-D3FF4ADF8D49}" destId="{08839AC6-8DFB-486C-B4F0-512CA746848D}" srcOrd="1" destOrd="0" presId="urn:microsoft.com/office/officeart/2005/8/layout/hierarchy3"/>
    <dgm:cxn modelId="{6033BE3A-1A5E-4B63-BFE8-A15123F1685A}" type="presParOf" srcId="{08839AC6-8DFB-486C-B4F0-512CA746848D}" destId="{C623038B-B093-4531-8C9D-B236EFFE3AF7}" srcOrd="0" destOrd="0" presId="urn:microsoft.com/office/officeart/2005/8/layout/hierarchy3"/>
    <dgm:cxn modelId="{4C0C5690-AACF-49F6-A7EC-8F0C99F7168A}" type="presParOf" srcId="{08839AC6-8DFB-486C-B4F0-512CA746848D}" destId="{FC918176-BE8D-4C3A-ACA6-4E7704711430}" srcOrd="1" destOrd="0" presId="urn:microsoft.com/office/officeart/2005/8/layout/hierarchy3"/>
    <dgm:cxn modelId="{CFB8BBFB-87BF-4312-81CD-91D7D583C49E}" type="presParOf" srcId="{08839AC6-8DFB-486C-B4F0-512CA746848D}" destId="{7E0DFBE9-D61D-4358-BAF8-9FE10961E0A1}" srcOrd="2" destOrd="0" presId="urn:microsoft.com/office/officeart/2005/8/layout/hierarchy3"/>
    <dgm:cxn modelId="{6C496024-C07B-4414-8798-73266AE42F82}" type="presParOf" srcId="{08839AC6-8DFB-486C-B4F0-512CA746848D}" destId="{5B1E6987-D250-49D4-992D-CB44193E482C}" srcOrd="3" destOrd="0" presId="urn:microsoft.com/office/officeart/2005/8/layout/hierarchy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2790F21-FDAF-459F-A91A-9E437366CC4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E6569C6E-4E8D-4716-BB3D-5A0CEB88B711}">
      <dgm:prSet phldrT="[نص]" custT="1"/>
      <dgm:spPr>
        <a:solidFill>
          <a:schemeClr val="bg2">
            <a:lumMod val="75000"/>
          </a:schemeClr>
        </a:solidFill>
      </dgm:spPr>
      <dgm:t>
        <a:bodyPr/>
        <a:lstStyle/>
        <a:p>
          <a:pPr rtl="1"/>
          <a:r>
            <a:rPr lang="ar-IQ" sz="1600" b="1" dirty="0" smtClean="0">
              <a:solidFill>
                <a:schemeClr val="tx1"/>
              </a:solidFill>
            </a:rPr>
            <a:t>1-المنشآت أو الغراس التي يقيمها صاحب الأرض بمواد مملوكة لغيره</a:t>
          </a:r>
        </a:p>
        <a:p>
          <a:pPr rtl="1"/>
          <a:r>
            <a:rPr lang="ar-IQ" sz="1600" dirty="0" smtClean="0">
              <a:solidFill>
                <a:schemeClr val="tx1"/>
              </a:solidFill>
            </a:rPr>
            <a:t>- أذا كان نزع المواد لا يصيب صاحب الأرض بضرر جسيم</a:t>
          </a:r>
        </a:p>
        <a:p>
          <a:pPr rtl="1"/>
          <a:r>
            <a:rPr lang="ar-IQ" sz="1600" dirty="0" smtClean="0">
              <a:solidFill>
                <a:schemeClr val="tx1"/>
              </a:solidFill>
            </a:rPr>
            <a:t>- أذا كان نزع المواد يصيب صاحب الأرض بضرر جسيم</a:t>
          </a:r>
          <a:endParaRPr lang="ar-IQ" sz="1600" dirty="0">
            <a:solidFill>
              <a:schemeClr val="tx1"/>
            </a:solidFill>
          </a:endParaRPr>
        </a:p>
      </dgm:t>
    </dgm:pt>
    <dgm:pt modelId="{BFD99DDB-AF2C-4908-9B64-F55A23A1A2EF}" type="parTrans" cxnId="{FB057112-F7FE-4F7C-B58F-775D9718562C}">
      <dgm:prSet/>
      <dgm:spPr/>
      <dgm:t>
        <a:bodyPr/>
        <a:lstStyle/>
        <a:p>
          <a:pPr rtl="1"/>
          <a:endParaRPr lang="ar-IQ"/>
        </a:p>
      </dgm:t>
    </dgm:pt>
    <dgm:pt modelId="{EB87936E-02D5-483B-B31C-C0E084D57191}" type="sibTrans" cxnId="{FB057112-F7FE-4F7C-B58F-775D9718562C}">
      <dgm:prSet/>
      <dgm:spPr/>
      <dgm:t>
        <a:bodyPr/>
        <a:lstStyle/>
        <a:p>
          <a:pPr rtl="1"/>
          <a:endParaRPr lang="ar-IQ"/>
        </a:p>
      </dgm:t>
    </dgm:pt>
    <dgm:pt modelId="{7C769A8F-7DD9-454F-9214-BB7A5DD6D389}">
      <dgm:prSet phldrT="[نص]" custT="1"/>
      <dgm:spPr>
        <a:solidFill>
          <a:schemeClr val="bg2">
            <a:lumMod val="75000"/>
            <a:alpha val="90000"/>
          </a:schemeClr>
        </a:solidFill>
      </dgm:spPr>
      <dgm:t>
        <a:bodyPr/>
        <a:lstStyle/>
        <a:p>
          <a:pPr rtl="1"/>
          <a:r>
            <a:rPr lang="ar-IQ" sz="1600" b="1" dirty="0" smtClean="0"/>
            <a:t>2-المنشآت أو الغراس التي يقيمها صاحب المواد في أرض غيره</a:t>
          </a:r>
        </a:p>
        <a:p>
          <a:pPr rtl="1"/>
          <a:r>
            <a:rPr lang="ar-IQ" sz="1600" b="0" dirty="0" smtClean="0"/>
            <a:t>- </a:t>
          </a:r>
          <a:r>
            <a:rPr lang="ar-IQ" sz="1600" b="0" dirty="0" err="1" smtClean="0"/>
            <a:t>اذا</a:t>
          </a:r>
          <a:r>
            <a:rPr lang="ar-IQ" sz="1600" b="0" dirty="0" smtClean="0"/>
            <a:t> كان البناء أو الغراس بسوء نية أي بدون سبب شرعي</a:t>
          </a:r>
        </a:p>
        <a:p>
          <a:pPr rtl="1"/>
          <a:r>
            <a:rPr lang="ar-IQ" sz="1600" b="0" dirty="0" smtClean="0"/>
            <a:t>- إذا كان البناء أو الغراس بحسن نية </a:t>
          </a:r>
          <a:r>
            <a:rPr lang="ar-IQ" sz="1600" b="0" dirty="0" err="1" smtClean="0"/>
            <a:t>اي</a:t>
          </a:r>
          <a:r>
            <a:rPr lang="ar-IQ" sz="1600" b="0" dirty="0" smtClean="0"/>
            <a:t> بزعم سبب شرعي </a:t>
          </a:r>
          <a:endParaRPr lang="ar-IQ" sz="1600" b="0" dirty="0"/>
        </a:p>
      </dgm:t>
    </dgm:pt>
    <dgm:pt modelId="{54AAA457-E43B-4CD6-9C7F-93431AA2A0F2}" type="parTrans" cxnId="{19473C5A-8166-434C-B85C-7FA6218BA5A5}">
      <dgm:prSet/>
      <dgm:spPr/>
      <dgm:t>
        <a:bodyPr/>
        <a:lstStyle/>
        <a:p>
          <a:pPr rtl="1"/>
          <a:endParaRPr lang="ar-IQ"/>
        </a:p>
      </dgm:t>
    </dgm:pt>
    <dgm:pt modelId="{0E9F5D79-F01E-45C8-A31F-E36E70433912}" type="sibTrans" cxnId="{19473C5A-8166-434C-B85C-7FA6218BA5A5}">
      <dgm:prSet/>
      <dgm:spPr/>
      <dgm:t>
        <a:bodyPr/>
        <a:lstStyle/>
        <a:p>
          <a:pPr rtl="1"/>
          <a:endParaRPr lang="ar-IQ"/>
        </a:p>
      </dgm:t>
    </dgm:pt>
    <dgm:pt modelId="{2E01BC28-0C0F-4814-9A89-637408BA7CC7}">
      <dgm:prSet phldrT="[نص]"/>
      <dgm:spPr>
        <a:solidFill>
          <a:schemeClr val="bg2">
            <a:lumMod val="75000"/>
            <a:alpha val="90000"/>
          </a:schemeClr>
        </a:solidFill>
      </dgm:spPr>
      <dgm:t>
        <a:bodyPr/>
        <a:lstStyle/>
        <a:p>
          <a:pPr algn="ctr" rtl="1"/>
          <a:r>
            <a:rPr lang="ar-IQ" b="1" dirty="0" smtClean="0"/>
            <a:t>3-المنشآت أو الغراس التي يقيمها شخص على أرض غيره بمواد مملوكه لشخص ثالث</a:t>
          </a:r>
        </a:p>
        <a:p>
          <a:pPr algn="r" rtl="1"/>
          <a:r>
            <a:rPr lang="ar-IQ" b="0" dirty="0" smtClean="0"/>
            <a:t>- العلاقة بين صاحب الأرض و الباني أو الغارس</a:t>
          </a:r>
        </a:p>
        <a:p>
          <a:pPr algn="r" rtl="1"/>
          <a:r>
            <a:rPr lang="ar-IQ" b="0" dirty="0" smtClean="0"/>
            <a:t>- العلاقة بين صاحب المواد والباني أو الغارس</a:t>
          </a:r>
        </a:p>
        <a:p>
          <a:pPr algn="r" rtl="1"/>
          <a:r>
            <a:rPr lang="ar-IQ" b="0" dirty="0" smtClean="0"/>
            <a:t>- العلاقة بين صاحب المواد وصاحب الأرض </a:t>
          </a:r>
          <a:endParaRPr lang="ar-IQ" b="0" dirty="0"/>
        </a:p>
      </dgm:t>
    </dgm:pt>
    <dgm:pt modelId="{5F4B9211-30CC-45BD-BB4E-596273875D04}" type="parTrans" cxnId="{CADB8288-718A-4284-A7CE-9119663593E4}">
      <dgm:prSet/>
      <dgm:spPr/>
      <dgm:t>
        <a:bodyPr/>
        <a:lstStyle/>
        <a:p>
          <a:pPr rtl="1"/>
          <a:endParaRPr lang="ar-IQ"/>
        </a:p>
      </dgm:t>
    </dgm:pt>
    <dgm:pt modelId="{FD093227-405C-4495-8852-8F6DE18FB0A3}" type="sibTrans" cxnId="{CADB8288-718A-4284-A7CE-9119663593E4}">
      <dgm:prSet/>
      <dgm:spPr/>
      <dgm:t>
        <a:bodyPr/>
        <a:lstStyle/>
        <a:p>
          <a:pPr rtl="1"/>
          <a:endParaRPr lang="ar-IQ"/>
        </a:p>
      </dgm:t>
    </dgm:pt>
    <dgm:pt modelId="{1ED412F6-7D44-4072-B578-EA35A135EEDE}">
      <dgm:prSet phldrT="[نص]" custT="1"/>
      <dgm:spPr>
        <a:solidFill>
          <a:schemeClr val="bg2">
            <a:lumMod val="75000"/>
          </a:schemeClr>
        </a:solidFill>
      </dgm:spPr>
      <dgm:t>
        <a:bodyPr/>
        <a:lstStyle/>
        <a:p>
          <a:pPr rtl="1"/>
          <a:r>
            <a:rPr lang="ar-IQ" sz="1600" b="1" dirty="0" smtClean="0">
              <a:solidFill>
                <a:schemeClr val="tx1"/>
              </a:solidFill>
            </a:rPr>
            <a:t>1- طمي النهر</a:t>
          </a:r>
        </a:p>
        <a:p>
          <a:pPr rtl="1"/>
          <a:r>
            <a:rPr lang="ar-IQ" sz="1600" dirty="0" smtClean="0">
              <a:solidFill>
                <a:schemeClr val="tx1"/>
              </a:solidFill>
            </a:rPr>
            <a:t>- إذا جاء النهر بطمي على أرض أحد فهو ملكه</a:t>
          </a:r>
        </a:p>
        <a:p>
          <a:pPr rtl="1"/>
          <a:r>
            <a:rPr lang="ar-IQ" sz="1600" dirty="0" smtClean="0">
              <a:solidFill>
                <a:schemeClr val="tx1"/>
              </a:solidFill>
            </a:rPr>
            <a:t>- أذا كون الطمي أرض جديدة فهي ملك للدولة إذا كانت متصلة بأرض الغير يجوز تملكها بالبدل</a:t>
          </a:r>
        </a:p>
        <a:p>
          <a:pPr rtl="1"/>
          <a:r>
            <a:rPr lang="ar-IQ" sz="1600" dirty="0" smtClean="0">
              <a:solidFill>
                <a:schemeClr val="tx1"/>
              </a:solidFill>
            </a:rPr>
            <a:t>- أذا كانت الأرض الجديدة منفصلة عن أرض الغير فلا يجوز تملكها</a:t>
          </a:r>
          <a:endParaRPr lang="ar-IQ" sz="1600" dirty="0">
            <a:solidFill>
              <a:schemeClr val="tx1"/>
            </a:solidFill>
          </a:endParaRPr>
        </a:p>
      </dgm:t>
    </dgm:pt>
    <dgm:pt modelId="{88A72117-4CD0-476C-A244-6D912C7C29AF}" type="parTrans" cxnId="{779A512A-9CD9-4B8B-A099-A47B36D65ABF}">
      <dgm:prSet/>
      <dgm:spPr/>
      <dgm:t>
        <a:bodyPr/>
        <a:lstStyle/>
        <a:p>
          <a:pPr rtl="1"/>
          <a:endParaRPr lang="ar-IQ"/>
        </a:p>
      </dgm:t>
    </dgm:pt>
    <dgm:pt modelId="{35FCE67A-3C91-4984-926D-EE3F29371EE1}" type="sibTrans" cxnId="{779A512A-9CD9-4B8B-A099-A47B36D65ABF}">
      <dgm:prSet/>
      <dgm:spPr/>
      <dgm:t>
        <a:bodyPr/>
        <a:lstStyle/>
        <a:p>
          <a:pPr rtl="1"/>
          <a:endParaRPr lang="ar-IQ"/>
        </a:p>
      </dgm:t>
    </dgm:pt>
    <dgm:pt modelId="{6C410AE4-E502-40FF-AC0F-447D44F1C625}">
      <dgm:prSet phldrT="[نص]"/>
      <dgm:spPr>
        <a:solidFill>
          <a:schemeClr val="bg2">
            <a:lumMod val="75000"/>
            <a:alpha val="90000"/>
          </a:schemeClr>
        </a:solidFill>
      </dgm:spPr>
      <dgm:t>
        <a:bodyPr/>
        <a:lstStyle/>
        <a:p>
          <a:pPr algn="ctr" rtl="1"/>
          <a:r>
            <a:rPr lang="ar-IQ" b="1" dirty="0" smtClean="0"/>
            <a:t>2- الأرض التي تنكشف عنها المياه</a:t>
          </a:r>
        </a:p>
        <a:p>
          <a:pPr algn="ctr" rtl="1"/>
          <a:r>
            <a:rPr lang="ar-IQ" dirty="0" smtClean="0"/>
            <a:t>- الأرض التي تنكشف عنها مياه البحر أو البحيرات أو الأنهار تكون مملوكه للدولة</a:t>
          </a:r>
        </a:p>
        <a:p>
          <a:pPr algn="r" rtl="1"/>
          <a:r>
            <a:rPr lang="ar-IQ" dirty="0" smtClean="0"/>
            <a:t>- يجوز للملاك المجاورين أخذها ببدل مثلها</a:t>
          </a:r>
          <a:endParaRPr lang="ar-IQ" dirty="0"/>
        </a:p>
      </dgm:t>
    </dgm:pt>
    <dgm:pt modelId="{A7A0D4A9-965B-426D-A43D-3A582F1E281F}" type="parTrans" cxnId="{FD6D9C4E-868B-453C-A57A-B7204F641C0E}">
      <dgm:prSet/>
      <dgm:spPr/>
      <dgm:t>
        <a:bodyPr/>
        <a:lstStyle/>
        <a:p>
          <a:pPr rtl="1"/>
          <a:endParaRPr lang="ar-IQ"/>
        </a:p>
      </dgm:t>
    </dgm:pt>
    <dgm:pt modelId="{BFF05430-E564-47EC-B770-F52CD4E0699D}" type="sibTrans" cxnId="{FD6D9C4E-868B-453C-A57A-B7204F641C0E}">
      <dgm:prSet/>
      <dgm:spPr/>
      <dgm:t>
        <a:bodyPr/>
        <a:lstStyle/>
        <a:p>
          <a:pPr rtl="1"/>
          <a:endParaRPr lang="ar-IQ"/>
        </a:p>
      </dgm:t>
    </dgm:pt>
    <dgm:pt modelId="{4A3EFF5B-72CD-44D3-B627-751BFD27270E}">
      <dgm:prSet phldrT="[نص]"/>
      <dgm:spPr>
        <a:solidFill>
          <a:schemeClr val="bg2">
            <a:lumMod val="75000"/>
            <a:alpha val="90000"/>
          </a:schemeClr>
        </a:solidFill>
      </dgm:spPr>
      <dgm:t>
        <a:bodyPr/>
        <a:lstStyle/>
        <a:p>
          <a:pPr rtl="1"/>
          <a:r>
            <a:rPr lang="ar-IQ" b="1" dirty="0" smtClean="0"/>
            <a:t>3- حوض النهر</a:t>
          </a:r>
        </a:p>
        <a:p>
          <a:pPr rtl="1"/>
          <a:r>
            <a:rPr lang="ar-IQ" dirty="0" smtClean="0"/>
            <a:t>-إذا أتخذ النهر مجرى جديد تاركاً مجراه القديم كانت الأرض للدولة ويجوز تملكها ببدل مثلها</a:t>
          </a:r>
        </a:p>
        <a:p>
          <a:pPr rtl="1"/>
          <a:r>
            <a:rPr lang="ar-IQ" dirty="0" smtClean="0"/>
            <a:t>- يوزع ثمن المجرى القديم على أصحاب الأراضي التي شغلها المجرى الجديد</a:t>
          </a:r>
          <a:endParaRPr lang="ar-IQ" dirty="0"/>
        </a:p>
      </dgm:t>
    </dgm:pt>
    <dgm:pt modelId="{C4652085-D31C-4F1E-9841-0E14C5ED173D}" type="parTrans" cxnId="{6E330DDB-25C9-4CEC-804F-6CC74EA3E0DF}">
      <dgm:prSet/>
      <dgm:spPr/>
      <dgm:t>
        <a:bodyPr/>
        <a:lstStyle/>
        <a:p>
          <a:pPr rtl="1"/>
          <a:endParaRPr lang="ar-IQ"/>
        </a:p>
      </dgm:t>
    </dgm:pt>
    <dgm:pt modelId="{0FD17D30-422E-4F2E-AA88-874CF6529C63}" type="sibTrans" cxnId="{6E330DDB-25C9-4CEC-804F-6CC74EA3E0DF}">
      <dgm:prSet/>
      <dgm:spPr/>
      <dgm:t>
        <a:bodyPr/>
        <a:lstStyle/>
        <a:p>
          <a:pPr rtl="1"/>
          <a:endParaRPr lang="ar-IQ"/>
        </a:p>
      </dgm:t>
    </dgm:pt>
    <dgm:pt modelId="{A8C59911-C881-411B-8C90-5254FCDB251F}" type="pres">
      <dgm:prSet presAssocID="{62790F21-FDAF-459F-A91A-9E437366CC4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85B2B06D-E6B9-4B96-9F47-528777F3D5C1}" type="pres">
      <dgm:prSet presAssocID="{E6569C6E-4E8D-4716-BB3D-5A0CEB88B711}" presName="root" presStyleCnt="0"/>
      <dgm:spPr/>
    </dgm:pt>
    <dgm:pt modelId="{682D539B-AF3A-47B5-A8CF-8E48F29DDF15}" type="pres">
      <dgm:prSet presAssocID="{E6569C6E-4E8D-4716-BB3D-5A0CEB88B711}" presName="rootComposite" presStyleCnt="0"/>
      <dgm:spPr/>
    </dgm:pt>
    <dgm:pt modelId="{3F6F7919-76D3-4F51-BF0A-19239254969D}" type="pres">
      <dgm:prSet presAssocID="{E6569C6E-4E8D-4716-BB3D-5A0CEB88B711}" presName="rootText" presStyleLbl="node1" presStyleIdx="0" presStyleCnt="2" custScaleX="132417" custScaleY="117660"/>
      <dgm:spPr/>
      <dgm:t>
        <a:bodyPr/>
        <a:lstStyle/>
        <a:p>
          <a:pPr rtl="1"/>
          <a:endParaRPr lang="ar-IQ"/>
        </a:p>
      </dgm:t>
    </dgm:pt>
    <dgm:pt modelId="{43970A71-AF44-4A14-901E-B42128F7A51E}" type="pres">
      <dgm:prSet presAssocID="{E6569C6E-4E8D-4716-BB3D-5A0CEB88B711}" presName="rootConnector" presStyleLbl="node1" presStyleIdx="0" presStyleCnt="2"/>
      <dgm:spPr/>
      <dgm:t>
        <a:bodyPr/>
        <a:lstStyle/>
        <a:p>
          <a:pPr rtl="1"/>
          <a:endParaRPr lang="ar-IQ"/>
        </a:p>
      </dgm:t>
    </dgm:pt>
    <dgm:pt modelId="{65AC8746-6DF5-49E0-9584-B1E4C11347F4}" type="pres">
      <dgm:prSet presAssocID="{E6569C6E-4E8D-4716-BB3D-5A0CEB88B711}" presName="childShape" presStyleCnt="0"/>
      <dgm:spPr/>
    </dgm:pt>
    <dgm:pt modelId="{1A4A381E-26ED-4D57-8F96-D939CFD5A35B}" type="pres">
      <dgm:prSet presAssocID="{54AAA457-E43B-4CD6-9C7F-93431AA2A0F2}" presName="Name13" presStyleLbl="parChTrans1D2" presStyleIdx="0" presStyleCnt="4"/>
      <dgm:spPr/>
      <dgm:t>
        <a:bodyPr/>
        <a:lstStyle/>
        <a:p>
          <a:pPr rtl="1"/>
          <a:endParaRPr lang="ar-IQ"/>
        </a:p>
      </dgm:t>
    </dgm:pt>
    <dgm:pt modelId="{01CC5E00-25C8-4FB3-A3E0-83B58A8484EC}" type="pres">
      <dgm:prSet presAssocID="{7C769A8F-7DD9-454F-9214-BB7A5DD6D389}" presName="childText" presStyleLbl="bgAcc1" presStyleIdx="0" presStyleCnt="4" custScaleX="168462" custScaleY="11377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47E6DE0-8C99-47EF-A699-0FB384A2635A}" type="pres">
      <dgm:prSet presAssocID="{5F4B9211-30CC-45BD-BB4E-596273875D04}" presName="Name13" presStyleLbl="parChTrans1D2" presStyleIdx="1" presStyleCnt="4"/>
      <dgm:spPr/>
      <dgm:t>
        <a:bodyPr/>
        <a:lstStyle/>
        <a:p>
          <a:pPr rtl="1"/>
          <a:endParaRPr lang="ar-IQ"/>
        </a:p>
      </dgm:t>
    </dgm:pt>
    <dgm:pt modelId="{F8C34293-1CE0-4360-9EF9-EE07EAD7B955}" type="pres">
      <dgm:prSet presAssocID="{2E01BC28-0C0F-4814-9A89-637408BA7CC7}" presName="childText" presStyleLbl="bgAcc1" presStyleIdx="1" presStyleCnt="4" custScaleX="17336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F4B1C97-5552-43E5-8120-B9B770BF838E}" type="pres">
      <dgm:prSet presAssocID="{1ED412F6-7D44-4072-B578-EA35A135EEDE}" presName="root" presStyleCnt="0"/>
      <dgm:spPr/>
    </dgm:pt>
    <dgm:pt modelId="{42AB87CE-7114-49DD-8E5D-A938C93E6FDA}" type="pres">
      <dgm:prSet presAssocID="{1ED412F6-7D44-4072-B578-EA35A135EEDE}" presName="rootComposite" presStyleCnt="0"/>
      <dgm:spPr/>
    </dgm:pt>
    <dgm:pt modelId="{17466794-E219-4935-A566-4A1E66F6088F}" type="pres">
      <dgm:prSet presAssocID="{1ED412F6-7D44-4072-B578-EA35A135EEDE}" presName="rootText" presStyleLbl="node1" presStyleIdx="1" presStyleCnt="2" custScaleX="170834" custScaleY="118553"/>
      <dgm:spPr/>
      <dgm:t>
        <a:bodyPr/>
        <a:lstStyle/>
        <a:p>
          <a:pPr rtl="1"/>
          <a:endParaRPr lang="ar-IQ"/>
        </a:p>
      </dgm:t>
    </dgm:pt>
    <dgm:pt modelId="{B454F202-C742-44CC-8EC2-771D639D18B5}" type="pres">
      <dgm:prSet presAssocID="{1ED412F6-7D44-4072-B578-EA35A135EEDE}" presName="rootConnector" presStyleLbl="node1" presStyleIdx="1" presStyleCnt="2"/>
      <dgm:spPr/>
      <dgm:t>
        <a:bodyPr/>
        <a:lstStyle/>
        <a:p>
          <a:pPr rtl="1"/>
          <a:endParaRPr lang="ar-IQ"/>
        </a:p>
      </dgm:t>
    </dgm:pt>
    <dgm:pt modelId="{DE9A2557-47EF-4F7D-A13B-D01DC7CF73ED}" type="pres">
      <dgm:prSet presAssocID="{1ED412F6-7D44-4072-B578-EA35A135EEDE}" presName="childShape" presStyleCnt="0"/>
      <dgm:spPr/>
    </dgm:pt>
    <dgm:pt modelId="{5890A1F4-A50E-4B3D-BEA0-26723252D1F0}" type="pres">
      <dgm:prSet presAssocID="{A7A0D4A9-965B-426D-A43D-3A582F1E281F}" presName="Name13" presStyleLbl="parChTrans1D2" presStyleIdx="2" presStyleCnt="4"/>
      <dgm:spPr/>
      <dgm:t>
        <a:bodyPr/>
        <a:lstStyle/>
        <a:p>
          <a:pPr rtl="1"/>
          <a:endParaRPr lang="ar-IQ"/>
        </a:p>
      </dgm:t>
    </dgm:pt>
    <dgm:pt modelId="{001437E0-83B0-45EA-8A95-5E9BEA67A272}" type="pres">
      <dgm:prSet presAssocID="{6C410AE4-E502-40FF-AC0F-447D44F1C625}" presName="childText" presStyleLbl="bgAcc1" presStyleIdx="2" presStyleCnt="4" custScaleX="152511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A8FDB73-4082-4324-9BED-EB5AFD936674}" type="pres">
      <dgm:prSet presAssocID="{C4652085-D31C-4F1E-9841-0E14C5ED173D}" presName="Name13" presStyleLbl="parChTrans1D2" presStyleIdx="3" presStyleCnt="4"/>
      <dgm:spPr/>
      <dgm:t>
        <a:bodyPr/>
        <a:lstStyle/>
        <a:p>
          <a:pPr rtl="1"/>
          <a:endParaRPr lang="ar-IQ"/>
        </a:p>
      </dgm:t>
    </dgm:pt>
    <dgm:pt modelId="{20C3C0A2-0FF9-4F28-8072-61D5252D3B47}" type="pres">
      <dgm:prSet presAssocID="{4A3EFF5B-72CD-44D3-B627-751BFD27270E}" presName="childText" presStyleLbl="bgAcc1" presStyleIdx="3" presStyleCnt="4" custScaleX="15477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CADB8288-718A-4284-A7CE-9119663593E4}" srcId="{E6569C6E-4E8D-4716-BB3D-5A0CEB88B711}" destId="{2E01BC28-0C0F-4814-9A89-637408BA7CC7}" srcOrd="1" destOrd="0" parTransId="{5F4B9211-30CC-45BD-BB4E-596273875D04}" sibTransId="{FD093227-405C-4495-8852-8F6DE18FB0A3}"/>
    <dgm:cxn modelId="{2602E7A3-3458-4540-AE64-58F52B2087D9}" type="presOf" srcId="{1ED412F6-7D44-4072-B578-EA35A135EEDE}" destId="{B454F202-C742-44CC-8EC2-771D639D18B5}" srcOrd="1" destOrd="0" presId="urn:microsoft.com/office/officeart/2005/8/layout/hierarchy3"/>
    <dgm:cxn modelId="{3EED5502-E9C7-4A16-A9EA-6A60D126F7D7}" type="presOf" srcId="{A7A0D4A9-965B-426D-A43D-3A582F1E281F}" destId="{5890A1F4-A50E-4B3D-BEA0-26723252D1F0}" srcOrd="0" destOrd="0" presId="urn:microsoft.com/office/officeart/2005/8/layout/hierarchy3"/>
    <dgm:cxn modelId="{FB057112-F7FE-4F7C-B58F-775D9718562C}" srcId="{62790F21-FDAF-459F-A91A-9E437366CC4D}" destId="{E6569C6E-4E8D-4716-BB3D-5A0CEB88B711}" srcOrd="0" destOrd="0" parTransId="{BFD99DDB-AF2C-4908-9B64-F55A23A1A2EF}" sibTransId="{EB87936E-02D5-483B-B31C-C0E084D57191}"/>
    <dgm:cxn modelId="{78C8F521-C75E-4711-979A-BC1752175E94}" type="presOf" srcId="{C4652085-D31C-4F1E-9841-0E14C5ED173D}" destId="{EA8FDB73-4082-4324-9BED-EB5AFD936674}" srcOrd="0" destOrd="0" presId="urn:microsoft.com/office/officeart/2005/8/layout/hierarchy3"/>
    <dgm:cxn modelId="{E365691E-73AD-468E-B8F5-68F8E80DC59A}" type="presOf" srcId="{4A3EFF5B-72CD-44D3-B627-751BFD27270E}" destId="{20C3C0A2-0FF9-4F28-8072-61D5252D3B47}" srcOrd="0" destOrd="0" presId="urn:microsoft.com/office/officeart/2005/8/layout/hierarchy3"/>
    <dgm:cxn modelId="{A420CB4A-9F74-4E28-A7EA-29EDFFF6AE7C}" type="presOf" srcId="{E6569C6E-4E8D-4716-BB3D-5A0CEB88B711}" destId="{3F6F7919-76D3-4F51-BF0A-19239254969D}" srcOrd="0" destOrd="0" presId="urn:microsoft.com/office/officeart/2005/8/layout/hierarchy3"/>
    <dgm:cxn modelId="{97496B36-500E-4158-869C-29642D824AC5}" type="presOf" srcId="{54AAA457-E43B-4CD6-9C7F-93431AA2A0F2}" destId="{1A4A381E-26ED-4D57-8F96-D939CFD5A35B}" srcOrd="0" destOrd="0" presId="urn:microsoft.com/office/officeart/2005/8/layout/hierarchy3"/>
    <dgm:cxn modelId="{FD6D9C4E-868B-453C-A57A-B7204F641C0E}" srcId="{1ED412F6-7D44-4072-B578-EA35A135EEDE}" destId="{6C410AE4-E502-40FF-AC0F-447D44F1C625}" srcOrd="0" destOrd="0" parTransId="{A7A0D4A9-965B-426D-A43D-3A582F1E281F}" sibTransId="{BFF05430-E564-47EC-B770-F52CD4E0699D}"/>
    <dgm:cxn modelId="{D52DCF5B-C32C-43CF-B18B-FC5D8ED21811}" type="presOf" srcId="{6C410AE4-E502-40FF-AC0F-447D44F1C625}" destId="{001437E0-83B0-45EA-8A95-5E9BEA67A272}" srcOrd="0" destOrd="0" presId="urn:microsoft.com/office/officeart/2005/8/layout/hierarchy3"/>
    <dgm:cxn modelId="{6EB0D303-FBBC-4636-ABDF-098417D4320A}" type="presOf" srcId="{7C769A8F-7DD9-454F-9214-BB7A5DD6D389}" destId="{01CC5E00-25C8-4FB3-A3E0-83B58A8484EC}" srcOrd="0" destOrd="0" presId="urn:microsoft.com/office/officeart/2005/8/layout/hierarchy3"/>
    <dgm:cxn modelId="{73A2F80B-75EF-44D2-A33F-9602825691F2}" type="presOf" srcId="{62790F21-FDAF-459F-A91A-9E437366CC4D}" destId="{A8C59911-C881-411B-8C90-5254FCDB251F}" srcOrd="0" destOrd="0" presId="urn:microsoft.com/office/officeart/2005/8/layout/hierarchy3"/>
    <dgm:cxn modelId="{19473C5A-8166-434C-B85C-7FA6218BA5A5}" srcId="{E6569C6E-4E8D-4716-BB3D-5A0CEB88B711}" destId="{7C769A8F-7DD9-454F-9214-BB7A5DD6D389}" srcOrd="0" destOrd="0" parTransId="{54AAA457-E43B-4CD6-9C7F-93431AA2A0F2}" sibTransId="{0E9F5D79-F01E-45C8-A31F-E36E70433912}"/>
    <dgm:cxn modelId="{6E330DDB-25C9-4CEC-804F-6CC74EA3E0DF}" srcId="{1ED412F6-7D44-4072-B578-EA35A135EEDE}" destId="{4A3EFF5B-72CD-44D3-B627-751BFD27270E}" srcOrd="1" destOrd="0" parTransId="{C4652085-D31C-4F1E-9841-0E14C5ED173D}" sibTransId="{0FD17D30-422E-4F2E-AA88-874CF6529C63}"/>
    <dgm:cxn modelId="{779A512A-9CD9-4B8B-A099-A47B36D65ABF}" srcId="{62790F21-FDAF-459F-A91A-9E437366CC4D}" destId="{1ED412F6-7D44-4072-B578-EA35A135EEDE}" srcOrd="1" destOrd="0" parTransId="{88A72117-4CD0-476C-A244-6D912C7C29AF}" sibTransId="{35FCE67A-3C91-4984-926D-EE3F29371EE1}"/>
    <dgm:cxn modelId="{99C10815-E63A-45B6-B0A9-8645421EABB6}" type="presOf" srcId="{1ED412F6-7D44-4072-B578-EA35A135EEDE}" destId="{17466794-E219-4935-A566-4A1E66F6088F}" srcOrd="0" destOrd="0" presId="urn:microsoft.com/office/officeart/2005/8/layout/hierarchy3"/>
    <dgm:cxn modelId="{D7006511-F031-4D28-985D-BF2DE3C98E84}" type="presOf" srcId="{E6569C6E-4E8D-4716-BB3D-5A0CEB88B711}" destId="{43970A71-AF44-4A14-901E-B42128F7A51E}" srcOrd="1" destOrd="0" presId="urn:microsoft.com/office/officeart/2005/8/layout/hierarchy3"/>
    <dgm:cxn modelId="{B51C5722-4C8A-4B1A-992C-17BD94EE9683}" type="presOf" srcId="{2E01BC28-0C0F-4814-9A89-637408BA7CC7}" destId="{F8C34293-1CE0-4360-9EF9-EE07EAD7B955}" srcOrd="0" destOrd="0" presId="urn:microsoft.com/office/officeart/2005/8/layout/hierarchy3"/>
    <dgm:cxn modelId="{BE70ED23-373F-4170-B3AC-8552727FB31F}" type="presOf" srcId="{5F4B9211-30CC-45BD-BB4E-596273875D04}" destId="{C47E6DE0-8C99-47EF-A699-0FB384A2635A}" srcOrd="0" destOrd="0" presId="urn:microsoft.com/office/officeart/2005/8/layout/hierarchy3"/>
    <dgm:cxn modelId="{F29E817A-7534-4C30-9E40-9486839B40E4}" type="presParOf" srcId="{A8C59911-C881-411B-8C90-5254FCDB251F}" destId="{85B2B06D-E6B9-4B96-9F47-528777F3D5C1}" srcOrd="0" destOrd="0" presId="urn:microsoft.com/office/officeart/2005/8/layout/hierarchy3"/>
    <dgm:cxn modelId="{0440BB72-7EDE-4743-9ADD-C2F49CE298E9}" type="presParOf" srcId="{85B2B06D-E6B9-4B96-9F47-528777F3D5C1}" destId="{682D539B-AF3A-47B5-A8CF-8E48F29DDF15}" srcOrd="0" destOrd="0" presId="urn:microsoft.com/office/officeart/2005/8/layout/hierarchy3"/>
    <dgm:cxn modelId="{7C1A9811-452D-4BAD-8CB7-CFF4F3874258}" type="presParOf" srcId="{682D539B-AF3A-47B5-A8CF-8E48F29DDF15}" destId="{3F6F7919-76D3-4F51-BF0A-19239254969D}" srcOrd="0" destOrd="0" presId="urn:microsoft.com/office/officeart/2005/8/layout/hierarchy3"/>
    <dgm:cxn modelId="{B21B440E-1723-4718-B206-6CAC1BBCCF65}" type="presParOf" srcId="{682D539B-AF3A-47B5-A8CF-8E48F29DDF15}" destId="{43970A71-AF44-4A14-901E-B42128F7A51E}" srcOrd="1" destOrd="0" presId="urn:microsoft.com/office/officeart/2005/8/layout/hierarchy3"/>
    <dgm:cxn modelId="{03F5DBA0-0A77-4FCF-AE37-34295641717A}" type="presParOf" srcId="{85B2B06D-E6B9-4B96-9F47-528777F3D5C1}" destId="{65AC8746-6DF5-49E0-9584-B1E4C11347F4}" srcOrd="1" destOrd="0" presId="urn:microsoft.com/office/officeart/2005/8/layout/hierarchy3"/>
    <dgm:cxn modelId="{91510889-34B3-496B-B79F-701148AE3B0D}" type="presParOf" srcId="{65AC8746-6DF5-49E0-9584-B1E4C11347F4}" destId="{1A4A381E-26ED-4D57-8F96-D939CFD5A35B}" srcOrd="0" destOrd="0" presId="urn:microsoft.com/office/officeart/2005/8/layout/hierarchy3"/>
    <dgm:cxn modelId="{165F4E1E-24E9-4719-A592-DCEF0B533754}" type="presParOf" srcId="{65AC8746-6DF5-49E0-9584-B1E4C11347F4}" destId="{01CC5E00-25C8-4FB3-A3E0-83B58A8484EC}" srcOrd="1" destOrd="0" presId="urn:microsoft.com/office/officeart/2005/8/layout/hierarchy3"/>
    <dgm:cxn modelId="{77887C5A-4C52-4BFB-B611-E57D82C040A4}" type="presParOf" srcId="{65AC8746-6DF5-49E0-9584-B1E4C11347F4}" destId="{C47E6DE0-8C99-47EF-A699-0FB384A2635A}" srcOrd="2" destOrd="0" presId="urn:microsoft.com/office/officeart/2005/8/layout/hierarchy3"/>
    <dgm:cxn modelId="{86336B2F-6302-4D6C-BA44-DDB6E86D78F9}" type="presParOf" srcId="{65AC8746-6DF5-49E0-9584-B1E4C11347F4}" destId="{F8C34293-1CE0-4360-9EF9-EE07EAD7B955}" srcOrd="3" destOrd="0" presId="urn:microsoft.com/office/officeart/2005/8/layout/hierarchy3"/>
    <dgm:cxn modelId="{BCCD10DD-D6C2-40D2-90FD-38C07589FC7C}" type="presParOf" srcId="{A8C59911-C881-411B-8C90-5254FCDB251F}" destId="{AF4B1C97-5552-43E5-8120-B9B770BF838E}" srcOrd="1" destOrd="0" presId="urn:microsoft.com/office/officeart/2005/8/layout/hierarchy3"/>
    <dgm:cxn modelId="{273A1C0B-B2F1-4BE8-9028-97B7D6294CD5}" type="presParOf" srcId="{AF4B1C97-5552-43E5-8120-B9B770BF838E}" destId="{42AB87CE-7114-49DD-8E5D-A938C93E6FDA}" srcOrd="0" destOrd="0" presId="urn:microsoft.com/office/officeart/2005/8/layout/hierarchy3"/>
    <dgm:cxn modelId="{7A968C6F-2B2C-4A8D-8553-24898D2EE091}" type="presParOf" srcId="{42AB87CE-7114-49DD-8E5D-A938C93E6FDA}" destId="{17466794-E219-4935-A566-4A1E66F6088F}" srcOrd="0" destOrd="0" presId="urn:microsoft.com/office/officeart/2005/8/layout/hierarchy3"/>
    <dgm:cxn modelId="{10117B03-FE87-4FAA-8B24-67447DC1D01C}" type="presParOf" srcId="{42AB87CE-7114-49DD-8E5D-A938C93E6FDA}" destId="{B454F202-C742-44CC-8EC2-771D639D18B5}" srcOrd="1" destOrd="0" presId="urn:microsoft.com/office/officeart/2005/8/layout/hierarchy3"/>
    <dgm:cxn modelId="{9AC3324A-F89A-48E3-B515-5177C52F311E}" type="presParOf" srcId="{AF4B1C97-5552-43E5-8120-B9B770BF838E}" destId="{DE9A2557-47EF-4F7D-A13B-D01DC7CF73ED}" srcOrd="1" destOrd="0" presId="urn:microsoft.com/office/officeart/2005/8/layout/hierarchy3"/>
    <dgm:cxn modelId="{7FEF0768-4642-401E-AD0A-BE77254277CE}" type="presParOf" srcId="{DE9A2557-47EF-4F7D-A13B-D01DC7CF73ED}" destId="{5890A1F4-A50E-4B3D-BEA0-26723252D1F0}" srcOrd="0" destOrd="0" presId="urn:microsoft.com/office/officeart/2005/8/layout/hierarchy3"/>
    <dgm:cxn modelId="{FBAB106D-ED66-447B-B316-688F03A83CA5}" type="presParOf" srcId="{DE9A2557-47EF-4F7D-A13B-D01DC7CF73ED}" destId="{001437E0-83B0-45EA-8A95-5E9BEA67A272}" srcOrd="1" destOrd="0" presId="urn:microsoft.com/office/officeart/2005/8/layout/hierarchy3"/>
    <dgm:cxn modelId="{49D95B24-2280-4137-92D1-69DC1C8699FE}" type="presParOf" srcId="{DE9A2557-47EF-4F7D-A13B-D01DC7CF73ED}" destId="{EA8FDB73-4082-4324-9BED-EB5AFD936674}" srcOrd="2" destOrd="0" presId="urn:microsoft.com/office/officeart/2005/8/layout/hierarchy3"/>
    <dgm:cxn modelId="{AA4F096B-A28E-45D9-9EB9-C43BB235AB93}" type="presParOf" srcId="{DE9A2557-47EF-4F7D-A13B-D01DC7CF73ED}" destId="{20C3C0A2-0FF9-4F28-8072-61D5252D3B47}" srcOrd="3" destOrd="0" presId="urn:microsoft.com/office/officeart/2005/8/layout/hierarchy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46AA0AD-0F38-44FA-A9A8-754B4AFA6DCC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8BBFE9C1-D7A4-47BA-A45C-90CA9C60CCD0}">
      <dgm:prSet phldrT="[نص]"/>
      <dgm:spPr/>
      <dgm:t>
        <a:bodyPr/>
        <a:lstStyle/>
        <a:p>
          <a:pPr rtl="1"/>
          <a:r>
            <a:rPr lang="ar-IQ" dirty="0" smtClean="0"/>
            <a:t>الشرط الأول: أن يكون التصاق المنقولين بحيث لا يمكن فصلهما إلا بتلف جسيم أو نفقة باهظة</a:t>
          </a:r>
          <a:endParaRPr lang="ar-IQ" dirty="0"/>
        </a:p>
      </dgm:t>
    </dgm:pt>
    <dgm:pt modelId="{D4960007-3881-46D0-B1A6-0BD7BB0B2503}" type="parTrans" cxnId="{2F814E69-5AC8-4D19-90A3-2E88B479A49E}">
      <dgm:prSet/>
      <dgm:spPr/>
      <dgm:t>
        <a:bodyPr/>
        <a:lstStyle/>
        <a:p>
          <a:pPr rtl="1"/>
          <a:endParaRPr lang="ar-IQ"/>
        </a:p>
      </dgm:t>
    </dgm:pt>
    <dgm:pt modelId="{1FB284C1-D7DA-4605-8BDD-2011991D3420}" type="sibTrans" cxnId="{2F814E69-5AC8-4D19-90A3-2E88B479A49E}">
      <dgm:prSet/>
      <dgm:spPr/>
      <dgm:t>
        <a:bodyPr/>
        <a:lstStyle/>
        <a:p>
          <a:pPr rtl="1"/>
          <a:endParaRPr lang="ar-IQ"/>
        </a:p>
      </dgm:t>
    </dgm:pt>
    <dgm:pt modelId="{426C64C6-3ED8-4632-8432-415BB1E3CA77}">
      <dgm:prSet phldrT="[نص]"/>
      <dgm:spPr/>
      <dgm:t>
        <a:bodyPr/>
        <a:lstStyle/>
        <a:p>
          <a:pPr rtl="1"/>
          <a:r>
            <a:rPr lang="ar-IQ" b="1" dirty="0" smtClean="0"/>
            <a:t>النفقة الباهظة </a:t>
          </a:r>
          <a:r>
            <a:rPr lang="ar-IQ" dirty="0" smtClean="0"/>
            <a:t>: هي ما تبلغ قيمة الشيء أو تكاد بحيث يفضل صاحبه تركه لصاحب الشيء الأخر في مقابل قيمته</a:t>
          </a:r>
          <a:endParaRPr lang="ar-IQ" dirty="0"/>
        </a:p>
      </dgm:t>
    </dgm:pt>
    <dgm:pt modelId="{E49217D7-1E4B-4F19-B644-FB7AEF42E215}" type="parTrans" cxnId="{0D8FFD7E-DB34-4A59-BC4B-1B7185DD09A3}">
      <dgm:prSet/>
      <dgm:spPr/>
      <dgm:t>
        <a:bodyPr/>
        <a:lstStyle/>
        <a:p>
          <a:pPr rtl="1"/>
          <a:endParaRPr lang="ar-IQ"/>
        </a:p>
      </dgm:t>
    </dgm:pt>
    <dgm:pt modelId="{396E6966-76A8-4218-8360-8D7FAAF65A5C}" type="sibTrans" cxnId="{0D8FFD7E-DB34-4A59-BC4B-1B7185DD09A3}">
      <dgm:prSet/>
      <dgm:spPr/>
      <dgm:t>
        <a:bodyPr/>
        <a:lstStyle/>
        <a:p>
          <a:pPr rtl="1"/>
          <a:endParaRPr lang="ar-IQ"/>
        </a:p>
      </dgm:t>
    </dgm:pt>
    <dgm:pt modelId="{63BEAC1F-D7E4-4FF1-82FF-3A45BF27763C}">
      <dgm:prSet phldrT="[نص]"/>
      <dgm:spPr/>
      <dgm:t>
        <a:bodyPr/>
        <a:lstStyle/>
        <a:p>
          <a:pPr rtl="1"/>
          <a:r>
            <a:rPr lang="ar-IQ" b="1" dirty="0" smtClean="0"/>
            <a:t>التلف</a:t>
          </a:r>
          <a:r>
            <a:rPr lang="ar-IQ" dirty="0" smtClean="0"/>
            <a:t> : هو الضرر الذي يصيب الشيء فينقص من قيمته أو يغير منفعته أو يخل به إخلالاً جسيماً </a:t>
          </a:r>
          <a:endParaRPr lang="ar-IQ" dirty="0"/>
        </a:p>
      </dgm:t>
    </dgm:pt>
    <dgm:pt modelId="{6BF62F04-95FD-414F-95FD-ABA2C7AE47EC}" type="parTrans" cxnId="{4032A3D8-F337-4D42-B502-DDA210AC4AD4}">
      <dgm:prSet/>
      <dgm:spPr/>
      <dgm:t>
        <a:bodyPr/>
        <a:lstStyle/>
        <a:p>
          <a:pPr rtl="1"/>
          <a:endParaRPr lang="ar-IQ"/>
        </a:p>
      </dgm:t>
    </dgm:pt>
    <dgm:pt modelId="{44569FE8-1016-4176-A142-97B99BD6E525}" type="sibTrans" cxnId="{4032A3D8-F337-4D42-B502-DDA210AC4AD4}">
      <dgm:prSet/>
      <dgm:spPr/>
      <dgm:t>
        <a:bodyPr/>
        <a:lstStyle/>
        <a:p>
          <a:pPr rtl="1"/>
          <a:endParaRPr lang="ar-IQ"/>
        </a:p>
      </dgm:t>
    </dgm:pt>
    <dgm:pt modelId="{62C69C69-A404-4ED4-B4C2-A27AF4EAC3DB}">
      <dgm:prSet phldrT="[نص]"/>
      <dgm:spPr/>
      <dgm:t>
        <a:bodyPr/>
        <a:lstStyle/>
        <a:p>
          <a:pPr rtl="1"/>
          <a:r>
            <a:rPr lang="ar-IQ" dirty="0" smtClean="0"/>
            <a:t>الشرط الثاني: أن لا يكون بين المالكين أتفاق على التوحيد بين الشيئين أو تحويلهما إلى شيء أخر </a:t>
          </a:r>
          <a:endParaRPr lang="ar-IQ" dirty="0"/>
        </a:p>
      </dgm:t>
    </dgm:pt>
    <dgm:pt modelId="{668FC52C-42C8-4AC8-B481-35A44F6ECC10}" type="parTrans" cxnId="{F228EE8C-DAE5-4937-B743-8C956E399A95}">
      <dgm:prSet/>
      <dgm:spPr/>
      <dgm:t>
        <a:bodyPr/>
        <a:lstStyle/>
        <a:p>
          <a:pPr rtl="1"/>
          <a:endParaRPr lang="ar-IQ"/>
        </a:p>
      </dgm:t>
    </dgm:pt>
    <dgm:pt modelId="{F06FF90E-61ED-4517-9EA4-2DCE31FB76DF}" type="sibTrans" cxnId="{F228EE8C-DAE5-4937-B743-8C956E399A95}">
      <dgm:prSet/>
      <dgm:spPr/>
      <dgm:t>
        <a:bodyPr/>
        <a:lstStyle/>
        <a:p>
          <a:pPr rtl="1"/>
          <a:endParaRPr lang="ar-IQ"/>
        </a:p>
      </dgm:t>
    </dgm:pt>
    <dgm:pt modelId="{545BA76D-D10C-4FAF-B9BA-644FD91398A2}">
      <dgm:prSet phldrT="[نص]"/>
      <dgm:spPr/>
      <dgm:t>
        <a:bodyPr/>
        <a:lstStyle/>
        <a:p>
          <a:pPr rtl="1"/>
          <a:r>
            <a:rPr lang="ar-IQ" dirty="0" smtClean="0"/>
            <a:t>- تعهد المقاول أن يقدم العمل والمادة معاً يسمى</a:t>
          </a:r>
        </a:p>
        <a:p>
          <a:pPr rtl="1"/>
          <a:r>
            <a:rPr lang="ar-IQ" dirty="0" smtClean="0"/>
            <a:t> أستصناع</a:t>
          </a:r>
          <a:endParaRPr lang="ar-IQ" dirty="0"/>
        </a:p>
      </dgm:t>
    </dgm:pt>
    <dgm:pt modelId="{1F51D9FE-3380-49AC-BAA6-1F673A199381}" type="parTrans" cxnId="{5FF47853-E5E3-423E-A4DF-E792491E79F8}">
      <dgm:prSet/>
      <dgm:spPr/>
      <dgm:t>
        <a:bodyPr/>
        <a:lstStyle/>
        <a:p>
          <a:pPr rtl="1"/>
          <a:endParaRPr lang="ar-IQ"/>
        </a:p>
      </dgm:t>
    </dgm:pt>
    <dgm:pt modelId="{940B7AB8-07BD-47CA-86D5-E7594CFE55A3}" type="sibTrans" cxnId="{5FF47853-E5E3-423E-A4DF-E792491E79F8}">
      <dgm:prSet/>
      <dgm:spPr/>
      <dgm:t>
        <a:bodyPr/>
        <a:lstStyle/>
        <a:p>
          <a:pPr rtl="1"/>
          <a:endParaRPr lang="ar-IQ"/>
        </a:p>
      </dgm:t>
    </dgm:pt>
    <dgm:pt modelId="{3DED2F38-2FC8-4565-909F-0AB3E53A9BA5}">
      <dgm:prSet phldrT="[نص]"/>
      <dgm:spPr/>
      <dgm:t>
        <a:bodyPr/>
        <a:lstStyle/>
        <a:p>
          <a:pPr rtl="1"/>
          <a:r>
            <a:rPr lang="ar-IQ" dirty="0" smtClean="0"/>
            <a:t>- تعهد المقاول أن يصنع شيئاً أو يؤدي عملاً لقاء أجر يسمى مقاولة</a:t>
          </a:r>
          <a:endParaRPr lang="ar-IQ" dirty="0"/>
        </a:p>
      </dgm:t>
    </dgm:pt>
    <dgm:pt modelId="{6CDEA6BF-7B29-4806-B47A-F5416A076825}" type="parTrans" cxnId="{4EEF3B6D-A223-4BB3-B390-B67CB3A6C081}">
      <dgm:prSet/>
      <dgm:spPr/>
      <dgm:t>
        <a:bodyPr/>
        <a:lstStyle/>
        <a:p>
          <a:pPr rtl="1"/>
          <a:endParaRPr lang="ar-IQ"/>
        </a:p>
      </dgm:t>
    </dgm:pt>
    <dgm:pt modelId="{7C4D781C-2077-4A6E-A306-C1A7C102D691}" type="sibTrans" cxnId="{4EEF3B6D-A223-4BB3-B390-B67CB3A6C081}">
      <dgm:prSet/>
      <dgm:spPr/>
      <dgm:t>
        <a:bodyPr/>
        <a:lstStyle/>
        <a:p>
          <a:pPr rtl="1"/>
          <a:endParaRPr lang="ar-IQ"/>
        </a:p>
      </dgm:t>
    </dgm:pt>
    <dgm:pt modelId="{540FB299-EF26-4308-B8C1-1453DE1EE140}">
      <dgm:prSet phldrT="[نص]"/>
      <dgm:spPr/>
      <dgm:t>
        <a:bodyPr/>
        <a:lstStyle/>
        <a:p>
          <a:pPr rtl="1"/>
          <a:r>
            <a:rPr lang="ar-IQ" dirty="0" smtClean="0"/>
            <a:t>الشرط الثالث : أن يقع الالتصاق قضاءً وقدراً</a:t>
          </a:r>
          <a:endParaRPr lang="ar-IQ" dirty="0"/>
        </a:p>
      </dgm:t>
    </dgm:pt>
    <dgm:pt modelId="{B9115389-0FCF-4C88-BD55-05C991ABB784}" type="parTrans" cxnId="{87D4D207-2B64-44BB-9F89-F0B7B6D26862}">
      <dgm:prSet/>
      <dgm:spPr/>
      <dgm:t>
        <a:bodyPr/>
        <a:lstStyle/>
        <a:p>
          <a:pPr rtl="1"/>
          <a:endParaRPr lang="ar-IQ"/>
        </a:p>
      </dgm:t>
    </dgm:pt>
    <dgm:pt modelId="{7C1B539B-5FDE-44BB-80B4-C8E0EB8FAB42}" type="sibTrans" cxnId="{87D4D207-2B64-44BB-9F89-F0B7B6D26862}">
      <dgm:prSet/>
      <dgm:spPr/>
      <dgm:t>
        <a:bodyPr/>
        <a:lstStyle/>
        <a:p>
          <a:pPr rtl="1"/>
          <a:endParaRPr lang="ar-IQ"/>
        </a:p>
      </dgm:t>
    </dgm:pt>
    <dgm:pt modelId="{733E5BE5-861D-47D3-90FE-76D770DB15FA}">
      <dgm:prSet phldrT="[نص]"/>
      <dgm:spPr/>
      <dgm:t>
        <a:bodyPr/>
        <a:lstStyle/>
        <a:p>
          <a:pPr rtl="1"/>
          <a:r>
            <a:rPr lang="ar-IQ" dirty="0" smtClean="0"/>
            <a:t>- أما الالتصاق العمد فلا يمكن لمرتكب الفعل تملكهما كون الفعل تم بسوء نية </a:t>
          </a:r>
          <a:endParaRPr lang="ar-IQ" dirty="0"/>
        </a:p>
      </dgm:t>
    </dgm:pt>
    <dgm:pt modelId="{11080F8C-E488-4477-A5D4-79025163FE59}" type="parTrans" cxnId="{2DC14274-25F7-4E5C-B4F8-D6FACF2BD9E2}">
      <dgm:prSet/>
      <dgm:spPr/>
      <dgm:t>
        <a:bodyPr/>
        <a:lstStyle/>
        <a:p>
          <a:pPr rtl="1"/>
          <a:endParaRPr lang="ar-IQ"/>
        </a:p>
      </dgm:t>
    </dgm:pt>
    <dgm:pt modelId="{749F94D5-CB1A-4FCF-A1EB-B28A3F892B0C}" type="sibTrans" cxnId="{2DC14274-25F7-4E5C-B4F8-D6FACF2BD9E2}">
      <dgm:prSet/>
      <dgm:spPr/>
      <dgm:t>
        <a:bodyPr/>
        <a:lstStyle/>
        <a:p>
          <a:pPr rtl="1"/>
          <a:endParaRPr lang="ar-IQ"/>
        </a:p>
      </dgm:t>
    </dgm:pt>
    <dgm:pt modelId="{54D9EB63-E738-45ED-BACE-4B4389F327FD}">
      <dgm:prSet phldrT="[نص]"/>
      <dgm:spPr/>
      <dgm:t>
        <a:bodyPr/>
        <a:lstStyle/>
        <a:p>
          <a:pPr rtl="1"/>
          <a:r>
            <a:rPr lang="ar-IQ" dirty="0" smtClean="0"/>
            <a:t>- كأن يلتصق المنقولان بفعل حادث أو غلط</a:t>
          </a:r>
          <a:endParaRPr lang="ar-IQ" dirty="0"/>
        </a:p>
      </dgm:t>
    </dgm:pt>
    <dgm:pt modelId="{A039B660-49AE-40E0-95BC-FFFC2580B60A}" type="parTrans" cxnId="{0132720F-EEBF-46E4-A554-B58A6F3A6140}">
      <dgm:prSet/>
      <dgm:spPr/>
      <dgm:t>
        <a:bodyPr/>
        <a:lstStyle/>
        <a:p>
          <a:pPr rtl="1"/>
          <a:endParaRPr lang="ar-IQ"/>
        </a:p>
      </dgm:t>
    </dgm:pt>
    <dgm:pt modelId="{A9B925A5-BB7E-4BF3-9548-EC977473FFF8}" type="sibTrans" cxnId="{0132720F-EEBF-46E4-A554-B58A6F3A6140}">
      <dgm:prSet/>
      <dgm:spPr/>
      <dgm:t>
        <a:bodyPr/>
        <a:lstStyle/>
        <a:p>
          <a:pPr rtl="1"/>
          <a:endParaRPr lang="ar-IQ"/>
        </a:p>
      </dgm:t>
    </dgm:pt>
    <dgm:pt modelId="{43A5D4DD-6905-4E1E-BD43-57B402333DB4}" type="pres">
      <dgm:prSet presAssocID="{146AA0AD-0F38-44FA-A9A8-754B4AFA6D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D2C4064F-1447-4A5E-943A-0C71B8C1EC58}" type="pres">
      <dgm:prSet presAssocID="{540FB299-EF26-4308-B8C1-1453DE1EE140}" presName="boxAndChildren" presStyleCnt="0"/>
      <dgm:spPr/>
    </dgm:pt>
    <dgm:pt modelId="{BF8D27C3-B368-4718-8968-F59FF5483F5F}" type="pres">
      <dgm:prSet presAssocID="{540FB299-EF26-4308-B8C1-1453DE1EE140}" presName="parentTextBox" presStyleLbl="node1" presStyleIdx="0" presStyleCnt="3"/>
      <dgm:spPr/>
      <dgm:t>
        <a:bodyPr/>
        <a:lstStyle/>
        <a:p>
          <a:pPr rtl="1"/>
          <a:endParaRPr lang="ar-IQ"/>
        </a:p>
      </dgm:t>
    </dgm:pt>
    <dgm:pt modelId="{383C48AC-7624-483C-9D11-DC6CC4644784}" type="pres">
      <dgm:prSet presAssocID="{540FB299-EF26-4308-B8C1-1453DE1EE140}" presName="entireBox" presStyleLbl="node1" presStyleIdx="0" presStyleCnt="3"/>
      <dgm:spPr/>
      <dgm:t>
        <a:bodyPr/>
        <a:lstStyle/>
        <a:p>
          <a:pPr rtl="1"/>
          <a:endParaRPr lang="ar-IQ"/>
        </a:p>
      </dgm:t>
    </dgm:pt>
    <dgm:pt modelId="{669CC951-4F04-4663-904D-5A0E7515C2F4}" type="pres">
      <dgm:prSet presAssocID="{540FB299-EF26-4308-B8C1-1453DE1EE140}" presName="descendantBox" presStyleCnt="0"/>
      <dgm:spPr/>
    </dgm:pt>
    <dgm:pt modelId="{D60F82A4-843C-45BF-87B3-A57BE2C45F20}" type="pres">
      <dgm:prSet presAssocID="{733E5BE5-861D-47D3-90FE-76D770DB15FA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6A514FC-020C-4A2C-ACEE-B04CEADD57FC}" type="pres">
      <dgm:prSet presAssocID="{54D9EB63-E738-45ED-BACE-4B4389F327FD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D26F024-123C-4968-BF21-5DC21E0F7575}" type="pres">
      <dgm:prSet presAssocID="{F06FF90E-61ED-4517-9EA4-2DCE31FB76DF}" presName="sp" presStyleCnt="0"/>
      <dgm:spPr/>
    </dgm:pt>
    <dgm:pt modelId="{9FD8A1A6-726D-4CB7-912B-0195AC173420}" type="pres">
      <dgm:prSet presAssocID="{62C69C69-A404-4ED4-B4C2-A27AF4EAC3DB}" presName="arrowAndChildren" presStyleCnt="0"/>
      <dgm:spPr/>
    </dgm:pt>
    <dgm:pt modelId="{7D57D20A-DBA7-4C1A-8DFF-E06554C91A15}" type="pres">
      <dgm:prSet presAssocID="{62C69C69-A404-4ED4-B4C2-A27AF4EAC3DB}" presName="parentTextArrow" presStyleLbl="node1" presStyleIdx="0" presStyleCnt="3"/>
      <dgm:spPr/>
      <dgm:t>
        <a:bodyPr/>
        <a:lstStyle/>
        <a:p>
          <a:pPr rtl="1"/>
          <a:endParaRPr lang="ar-IQ"/>
        </a:p>
      </dgm:t>
    </dgm:pt>
    <dgm:pt modelId="{C25DFD28-4560-448C-A4FD-70FDCC82D6E8}" type="pres">
      <dgm:prSet presAssocID="{62C69C69-A404-4ED4-B4C2-A27AF4EAC3DB}" presName="arrow" presStyleLbl="node1" presStyleIdx="1" presStyleCnt="3"/>
      <dgm:spPr/>
      <dgm:t>
        <a:bodyPr/>
        <a:lstStyle/>
        <a:p>
          <a:pPr rtl="1"/>
          <a:endParaRPr lang="ar-IQ"/>
        </a:p>
      </dgm:t>
    </dgm:pt>
    <dgm:pt modelId="{74F21872-F10F-482A-A126-6798C58503A6}" type="pres">
      <dgm:prSet presAssocID="{62C69C69-A404-4ED4-B4C2-A27AF4EAC3DB}" presName="descendantArrow" presStyleCnt="0"/>
      <dgm:spPr/>
    </dgm:pt>
    <dgm:pt modelId="{AF70AD4C-395D-4DF3-B2F4-553CA0B87B15}" type="pres">
      <dgm:prSet presAssocID="{545BA76D-D10C-4FAF-B9BA-644FD91398A2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1384FAFD-70FB-4B04-B72B-E9099B880C0C}" type="pres">
      <dgm:prSet presAssocID="{3DED2F38-2FC8-4565-909F-0AB3E53A9BA5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1EA14A0-0BD4-46C5-9912-2DD12B8FAAA4}" type="pres">
      <dgm:prSet presAssocID="{1FB284C1-D7DA-4605-8BDD-2011991D3420}" presName="sp" presStyleCnt="0"/>
      <dgm:spPr/>
    </dgm:pt>
    <dgm:pt modelId="{645ED034-439F-4263-A6FD-8C90825E0886}" type="pres">
      <dgm:prSet presAssocID="{8BBFE9C1-D7A4-47BA-A45C-90CA9C60CCD0}" presName="arrowAndChildren" presStyleCnt="0"/>
      <dgm:spPr/>
    </dgm:pt>
    <dgm:pt modelId="{38F70AFA-7FFE-4BA5-8454-1252FE861735}" type="pres">
      <dgm:prSet presAssocID="{8BBFE9C1-D7A4-47BA-A45C-90CA9C60CCD0}" presName="parentTextArrow" presStyleLbl="node1" presStyleIdx="1" presStyleCnt="3"/>
      <dgm:spPr/>
      <dgm:t>
        <a:bodyPr/>
        <a:lstStyle/>
        <a:p>
          <a:pPr rtl="1"/>
          <a:endParaRPr lang="ar-IQ"/>
        </a:p>
      </dgm:t>
    </dgm:pt>
    <dgm:pt modelId="{023774B9-E0FA-4B60-8311-ADA555120341}" type="pres">
      <dgm:prSet presAssocID="{8BBFE9C1-D7A4-47BA-A45C-90CA9C60CCD0}" presName="arrow" presStyleLbl="node1" presStyleIdx="2" presStyleCnt="3"/>
      <dgm:spPr/>
      <dgm:t>
        <a:bodyPr/>
        <a:lstStyle/>
        <a:p>
          <a:pPr rtl="1"/>
          <a:endParaRPr lang="ar-IQ"/>
        </a:p>
      </dgm:t>
    </dgm:pt>
    <dgm:pt modelId="{41DF4B5A-784B-4C5B-8771-7B1FA6B4B720}" type="pres">
      <dgm:prSet presAssocID="{8BBFE9C1-D7A4-47BA-A45C-90CA9C60CCD0}" presName="descendantArrow" presStyleCnt="0"/>
      <dgm:spPr/>
    </dgm:pt>
    <dgm:pt modelId="{58EA6DC2-2DC9-452D-BC48-FEDE2F814B1E}" type="pres">
      <dgm:prSet presAssocID="{426C64C6-3ED8-4632-8432-415BB1E3CA77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B42E93B-A755-4582-A11E-368B02C05C3B}" type="pres">
      <dgm:prSet presAssocID="{63BEAC1F-D7E4-4FF1-82FF-3A45BF27763C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873273EA-394E-4110-B943-49D5FCE27B7A}" type="presOf" srcId="{54D9EB63-E738-45ED-BACE-4B4389F327FD}" destId="{B6A514FC-020C-4A2C-ACEE-B04CEADD57FC}" srcOrd="0" destOrd="0" presId="urn:microsoft.com/office/officeart/2005/8/layout/process4"/>
    <dgm:cxn modelId="{0D8FFD7E-DB34-4A59-BC4B-1B7185DD09A3}" srcId="{8BBFE9C1-D7A4-47BA-A45C-90CA9C60CCD0}" destId="{426C64C6-3ED8-4632-8432-415BB1E3CA77}" srcOrd="0" destOrd="0" parTransId="{E49217D7-1E4B-4F19-B644-FB7AEF42E215}" sibTransId="{396E6966-76A8-4218-8360-8D7FAAF65A5C}"/>
    <dgm:cxn modelId="{5ABFC152-97FC-45DC-8AE9-94C5AE52AFCE}" type="presOf" srcId="{545BA76D-D10C-4FAF-B9BA-644FD91398A2}" destId="{AF70AD4C-395D-4DF3-B2F4-553CA0B87B15}" srcOrd="0" destOrd="0" presId="urn:microsoft.com/office/officeart/2005/8/layout/process4"/>
    <dgm:cxn modelId="{9EA80BA2-334C-488E-8FEB-F776CD123A99}" type="presOf" srcId="{8BBFE9C1-D7A4-47BA-A45C-90CA9C60CCD0}" destId="{38F70AFA-7FFE-4BA5-8454-1252FE861735}" srcOrd="0" destOrd="0" presId="urn:microsoft.com/office/officeart/2005/8/layout/process4"/>
    <dgm:cxn modelId="{25274E57-323A-4E2B-95AE-D022D0926049}" type="presOf" srcId="{8BBFE9C1-D7A4-47BA-A45C-90CA9C60CCD0}" destId="{023774B9-E0FA-4B60-8311-ADA555120341}" srcOrd="1" destOrd="0" presId="urn:microsoft.com/office/officeart/2005/8/layout/process4"/>
    <dgm:cxn modelId="{D90AB7E1-C274-4AB2-BEF6-634D2389B641}" type="presOf" srcId="{62C69C69-A404-4ED4-B4C2-A27AF4EAC3DB}" destId="{C25DFD28-4560-448C-A4FD-70FDCC82D6E8}" srcOrd="1" destOrd="0" presId="urn:microsoft.com/office/officeart/2005/8/layout/process4"/>
    <dgm:cxn modelId="{0B119DCC-FB04-4332-8DE0-D90A202CDB8D}" type="presOf" srcId="{62C69C69-A404-4ED4-B4C2-A27AF4EAC3DB}" destId="{7D57D20A-DBA7-4C1A-8DFF-E06554C91A15}" srcOrd="0" destOrd="0" presId="urn:microsoft.com/office/officeart/2005/8/layout/process4"/>
    <dgm:cxn modelId="{4EEF3B6D-A223-4BB3-B390-B67CB3A6C081}" srcId="{62C69C69-A404-4ED4-B4C2-A27AF4EAC3DB}" destId="{3DED2F38-2FC8-4565-909F-0AB3E53A9BA5}" srcOrd="1" destOrd="0" parTransId="{6CDEA6BF-7B29-4806-B47A-F5416A076825}" sibTransId="{7C4D781C-2077-4A6E-A306-C1A7C102D691}"/>
    <dgm:cxn modelId="{162183FD-3F9A-4D8E-9603-D2D11EFD0714}" type="presOf" srcId="{540FB299-EF26-4308-B8C1-1453DE1EE140}" destId="{383C48AC-7624-483C-9D11-DC6CC4644784}" srcOrd="1" destOrd="0" presId="urn:microsoft.com/office/officeart/2005/8/layout/process4"/>
    <dgm:cxn modelId="{0132720F-EEBF-46E4-A554-B58A6F3A6140}" srcId="{540FB299-EF26-4308-B8C1-1453DE1EE140}" destId="{54D9EB63-E738-45ED-BACE-4B4389F327FD}" srcOrd="1" destOrd="0" parTransId="{A039B660-49AE-40E0-95BC-FFFC2580B60A}" sibTransId="{A9B925A5-BB7E-4BF3-9548-EC977473FFF8}"/>
    <dgm:cxn modelId="{2DC14274-25F7-4E5C-B4F8-D6FACF2BD9E2}" srcId="{540FB299-EF26-4308-B8C1-1453DE1EE140}" destId="{733E5BE5-861D-47D3-90FE-76D770DB15FA}" srcOrd="0" destOrd="0" parTransId="{11080F8C-E488-4477-A5D4-79025163FE59}" sibTransId="{749F94D5-CB1A-4FCF-A1EB-B28A3F892B0C}"/>
    <dgm:cxn modelId="{84EEFF0D-98D9-48C6-8CC0-4BD6479FDF39}" type="presOf" srcId="{63BEAC1F-D7E4-4FF1-82FF-3A45BF27763C}" destId="{CB42E93B-A755-4582-A11E-368B02C05C3B}" srcOrd="0" destOrd="0" presId="urn:microsoft.com/office/officeart/2005/8/layout/process4"/>
    <dgm:cxn modelId="{9FA21DB7-AE65-43C1-BEFF-18FA713CB08B}" type="presOf" srcId="{540FB299-EF26-4308-B8C1-1453DE1EE140}" destId="{BF8D27C3-B368-4718-8968-F59FF5483F5F}" srcOrd="0" destOrd="0" presId="urn:microsoft.com/office/officeart/2005/8/layout/process4"/>
    <dgm:cxn modelId="{AC9F7C5B-4160-4F07-9757-7B124B6D8B90}" type="presOf" srcId="{733E5BE5-861D-47D3-90FE-76D770DB15FA}" destId="{D60F82A4-843C-45BF-87B3-A57BE2C45F20}" srcOrd="0" destOrd="0" presId="urn:microsoft.com/office/officeart/2005/8/layout/process4"/>
    <dgm:cxn modelId="{DD149044-A613-4953-9CE9-5EDAEB7B31A8}" type="presOf" srcId="{426C64C6-3ED8-4632-8432-415BB1E3CA77}" destId="{58EA6DC2-2DC9-452D-BC48-FEDE2F814B1E}" srcOrd="0" destOrd="0" presId="urn:microsoft.com/office/officeart/2005/8/layout/process4"/>
    <dgm:cxn modelId="{87D4D207-2B64-44BB-9F89-F0B7B6D26862}" srcId="{146AA0AD-0F38-44FA-A9A8-754B4AFA6DCC}" destId="{540FB299-EF26-4308-B8C1-1453DE1EE140}" srcOrd="2" destOrd="0" parTransId="{B9115389-0FCF-4C88-BD55-05C991ABB784}" sibTransId="{7C1B539B-5FDE-44BB-80B4-C8E0EB8FAB42}"/>
    <dgm:cxn modelId="{2F814E69-5AC8-4D19-90A3-2E88B479A49E}" srcId="{146AA0AD-0F38-44FA-A9A8-754B4AFA6DCC}" destId="{8BBFE9C1-D7A4-47BA-A45C-90CA9C60CCD0}" srcOrd="0" destOrd="0" parTransId="{D4960007-3881-46D0-B1A6-0BD7BB0B2503}" sibTransId="{1FB284C1-D7DA-4605-8BDD-2011991D3420}"/>
    <dgm:cxn modelId="{5FF47853-E5E3-423E-A4DF-E792491E79F8}" srcId="{62C69C69-A404-4ED4-B4C2-A27AF4EAC3DB}" destId="{545BA76D-D10C-4FAF-B9BA-644FD91398A2}" srcOrd="0" destOrd="0" parTransId="{1F51D9FE-3380-49AC-BAA6-1F673A199381}" sibTransId="{940B7AB8-07BD-47CA-86D5-E7594CFE55A3}"/>
    <dgm:cxn modelId="{F228EE8C-DAE5-4937-B743-8C956E399A95}" srcId="{146AA0AD-0F38-44FA-A9A8-754B4AFA6DCC}" destId="{62C69C69-A404-4ED4-B4C2-A27AF4EAC3DB}" srcOrd="1" destOrd="0" parTransId="{668FC52C-42C8-4AC8-B481-35A44F6ECC10}" sibTransId="{F06FF90E-61ED-4517-9EA4-2DCE31FB76DF}"/>
    <dgm:cxn modelId="{EEFA185E-E0A3-4FFD-A659-0B27CBDD0949}" type="presOf" srcId="{146AA0AD-0F38-44FA-A9A8-754B4AFA6DCC}" destId="{43A5D4DD-6905-4E1E-BD43-57B402333DB4}" srcOrd="0" destOrd="0" presId="urn:microsoft.com/office/officeart/2005/8/layout/process4"/>
    <dgm:cxn modelId="{4032A3D8-F337-4D42-B502-DDA210AC4AD4}" srcId="{8BBFE9C1-D7A4-47BA-A45C-90CA9C60CCD0}" destId="{63BEAC1F-D7E4-4FF1-82FF-3A45BF27763C}" srcOrd="1" destOrd="0" parTransId="{6BF62F04-95FD-414F-95FD-ABA2C7AE47EC}" sibTransId="{44569FE8-1016-4176-A142-97B99BD6E525}"/>
    <dgm:cxn modelId="{48FAD208-DE8E-4C2A-98C8-8714DC6EE571}" type="presOf" srcId="{3DED2F38-2FC8-4565-909F-0AB3E53A9BA5}" destId="{1384FAFD-70FB-4B04-B72B-E9099B880C0C}" srcOrd="0" destOrd="0" presId="urn:microsoft.com/office/officeart/2005/8/layout/process4"/>
    <dgm:cxn modelId="{5B5CC2D4-BF42-4302-BB4B-5E2C37DC19DA}" type="presParOf" srcId="{43A5D4DD-6905-4E1E-BD43-57B402333DB4}" destId="{D2C4064F-1447-4A5E-943A-0C71B8C1EC58}" srcOrd="0" destOrd="0" presId="urn:microsoft.com/office/officeart/2005/8/layout/process4"/>
    <dgm:cxn modelId="{3501D8F8-0F15-4267-87E0-C6F94CE53562}" type="presParOf" srcId="{D2C4064F-1447-4A5E-943A-0C71B8C1EC58}" destId="{BF8D27C3-B368-4718-8968-F59FF5483F5F}" srcOrd="0" destOrd="0" presId="urn:microsoft.com/office/officeart/2005/8/layout/process4"/>
    <dgm:cxn modelId="{D1982211-A0FD-4542-AFAD-3BFF8291EDB9}" type="presParOf" srcId="{D2C4064F-1447-4A5E-943A-0C71B8C1EC58}" destId="{383C48AC-7624-483C-9D11-DC6CC4644784}" srcOrd="1" destOrd="0" presId="urn:microsoft.com/office/officeart/2005/8/layout/process4"/>
    <dgm:cxn modelId="{B7F4BB44-3778-41BC-BA52-FB8071B3751E}" type="presParOf" srcId="{D2C4064F-1447-4A5E-943A-0C71B8C1EC58}" destId="{669CC951-4F04-4663-904D-5A0E7515C2F4}" srcOrd="2" destOrd="0" presId="urn:microsoft.com/office/officeart/2005/8/layout/process4"/>
    <dgm:cxn modelId="{D86C7CA9-0701-4DAE-AE76-30BA6D6F52A3}" type="presParOf" srcId="{669CC951-4F04-4663-904D-5A0E7515C2F4}" destId="{D60F82A4-843C-45BF-87B3-A57BE2C45F20}" srcOrd="0" destOrd="0" presId="urn:microsoft.com/office/officeart/2005/8/layout/process4"/>
    <dgm:cxn modelId="{6628C8DC-257F-4788-88D7-7F0BC7EE1320}" type="presParOf" srcId="{669CC951-4F04-4663-904D-5A0E7515C2F4}" destId="{B6A514FC-020C-4A2C-ACEE-B04CEADD57FC}" srcOrd="1" destOrd="0" presId="urn:microsoft.com/office/officeart/2005/8/layout/process4"/>
    <dgm:cxn modelId="{1E2A5A83-2A4D-4D7C-96C2-A24D1C9C364B}" type="presParOf" srcId="{43A5D4DD-6905-4E1E-BD43-57B402333DB4}" destId="{1D26F024-123C-4968-BF21-5DC21E0F7575}" srcOrd="1" destOrd="0" presId="urn:microsoft.com/office/officeart/2005/8/layout/process4"/>
    <dgm:cxn modelId="{91AFF80D-DDE4-4B86-A076-DFF54049E03D}" type="presParOf" srcId="{43A5D4DD-6905-4E1E-BD43-57B402333DB4}" destId="{9FD8A1A6-726D-4CB7-912B-0195AC173420}" srcOrd="2" destOrd="0" presId="urn:microsoft.com/office/officeart/2005/8/layout/process4"/>
    <dgm:cxn modelId="{144987D0-F0F8-476D-ABC0-E51880B13DCD}" type="presParOf" srcId="{9FD8A1A6-726D-4CB7-912B-0195AC173420}" destId="{7D57D20A-DBA7-4C1A-8DFF-E06554C91A15}" srcOrd="0" destOrd="0" presId="urn:microsoft.com/office/officeart/2005/8/layout/process4"/>
    <dgm:cxn modelId="{89315188-37CF-4DE1-99E1-3A34AE27E378}" type="presParOf" srcId="{9FD8A1A6-726D-4CB7-912B-0195AC173420}" destId="{C25DFD28-4560-448C-A4FD-70FDCC82D6E8}" srcOrd="1" destOrd="0" presId="urn:microsoft.com/office/officeart/2005/8/layout/process4"/>
    <dgm:cxn modelId="{235DDC0F-78AD-460D-9639-C448ED74AF7E}" type="presParOf" srcId="{9FD8A1A6-726D-4CB7-912B-0195AC173420}" destId="{74F21872-F10F-482A-A126-6798C58503A6}" srcOrd="2" destOrd="0" presId="urn:microsoft.com/office/officeart/2005/8/layout/process4"/>
    <dgm:cxn modelId="{A8549C40-0BA1-4A26-B607-BC21E3078D90}" type="presParOf" srcId="{74F21872-F10F-482A-A126-6798C58503A6}" destId="{AF70AD4C-395D-4DF3-B2F4-553CA0B87B15}" srcOrd="0" destOrd="0" presId="urn:microsoft.com/office/officeart/2005/8/layout/process4"/>
    <dgm:cxn modelId="{573075B1-4A05-4DC0-B15C-D9E7E32E0F09}" type="presParOf" srcId="{74F21872-F10F-482A-A126-6798C58503A6}" destId="{1384FAFD-70FB-4B04-B72B-E9099B880C0C}" srcOrd="1" destOrd="0" presId="urn:microsoft.com/office/officeart/2005/8/layout/process4"/>
    <dgm:cxn modelId="{240E02DF-FF55-48AA-9EFC-CD8F98B2F1C5}" type="presParOf" srcId="{43A5D4DD-6905-4E1E-BD43-57B402333DB4}" destId="{31EA14A0-0BD4-46C5-9912-2DD12B8FAAA4}" srcOrd="3" destOrd="0" presId="urn:microsoft.com/office/officeart/2005/8/layout/process4"/>
    <dgm:cxn modelId="{37D5553B-68B7-487D-B6FA-2F59F9665BDD}" type="presParOf" srcId="{43A5D4DD-6905-4E1E-BD43-57B402333DB4}" destId="{645ED034-439F-4263-A6FD-8C90825E0886}" srcOrd="4" destOrd="0" presId="urn:microsoft.com/office/officeart/2005/8/layout/process4"/>
    <dgm:cxn modelId="{FC9A588E-D75C-4887-A714-EC949F16B6E0}" type="presParOf" srcId="{645ED034-439F-4263-A6FD-8C90825E0886}" destId="{38F70AFA-7FFE-4BA5-8454-1252FE861735}" srcOrd="0" destOrd="0" presId="urn:microsoft.com/office/officeart/2005/8/layout/process4"/>
    <dgm:cxn modelId="{8451ABB5-4546-4EB1-94C1-991B9FB257B8}" type="presParOf" srcId="{645ED034-439F-4263-A6FD-8C90825E0886}" destId="{023774B9-E0FA-4B60-8311-ADA555120341}" srcOrd="1" destOrd="0" presId="urn:microsoft.com/office/officeart/2005/8/layout/process4"/>
    <dgm:cxn modelId="{0C988030-4D12-4E5C-B0EE-3C011C721806}" type="presParOf" srcId="{645ED034-439F-4263-A6FD-8C90825E0886}" destId="{41DF4B5A-784B-4C5B-8771-7B1FA6B4B720}" srcOrd="2" destOrd="0" presId="urn:microsoft.com/office/officeart/2005/8/layout/process4"/>
    <dgm:cxn modelId="{F452D04D-0C0E-4590-A036-BB603EE64774}" type="presParOf" srcId="{41DF4B5A-784B-4C5B-8771-7B1FA6B4B720}" destId="{58EA6DC2-2DC9-452D-BC48-FEDE2F814B1E}" srcOrd="0" destOrd="0" presId="urn:microsoft.com/office/officeart/2005/8/layout/process4"/>
    <dgm:cxn modelId="{774C4A30-D40A-40F0-B5B2-9CA07C12BE20}" type="presParOf" srcId="{41DF4B5A-784B-4C5B-8771-7B1FA6B4B720}" destId="{CB42E93B-A755-4582-A11E-368B02C05C3B}" srcOrd="1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EC637-F178-4DFB-B641-CAA0E9F3FE74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0A3D9F-EA69-4C5E-8AD1-D2D1AE1EC07D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EC637-F178-4DFB-B641-CAA0E9F3FE74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0A3D9F-EA69-4C5E-8AD1-D2D1AE1EC07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EC637-F178-4DFB-B641-CAA0E9F3FE74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0A3D9F-EA69-4C5E-8AD1-D2D1AE1EC07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EC637-F178-4DFB-B641-CAA0E9F3FE74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0A3D9F-EA69-4C5E-8AD1-D2D1AE1EC07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EC637-F178-4DFB-B641-CAA0E9F3FE74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0A3D9F-EA69-4C5E-8AD1-D2D1AE1EC07D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EC637-F178-4DFB-B641-CAA0E9F3FE74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0A3D9F-EA69-4C5E-8AD1-D2D1AE1EC07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EC637-F178-4DFB-B641-CAA0E9F3FE74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0A3D9F-EA69-4C5E-8AD1-D2D1AE1EC07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EC637-F178-4DFB-B641-CAA0E9F3FE74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0A3D9F-EA69-4C5E-8AD1-D2D1AE1EC07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EC637-F178-4DFB-B641-CAA0E9F3FE74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0A3D9F-EA69-4C5E-8AD1-D2D1AE1EC07D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EC637-F178-4DFB-B641-CAA0E9F3FE74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0A3D9F-EA69-4C5E-8AD1-D2D1AE1EC07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EC637-F178-4DFB-B641-CAA0E9F3FE74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0A3D9F-EA69-4C5E-8AD1-D2D1AE1EC07D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EEC637-F178-4DFB-B641-CAA0E9F3FE74}" type="datetimeFigureOut">
              <a:rPr lang="ar-IQ" smtClean="0"/>
              <a:pPr/>
              <a:t>25/06/1442</a:t>
            </a:fld>
            <a:endParaRPr lang="ar-IQ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IQ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20A3D9F-EA69-4C5E-8AD1-D2D1AE1EC07D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28728" y="785794"/>
            <a:ext cx="7406640" cy="1472184"/>
          </a:xfrm>
        </p:spPr>
        <p:txBody>
          <a:bodyPr/>
          <a:lstStyle/>
          <a:p>
            <a:pPr algn="ctr"/>
            <a:r>
              <a:rPr lang="ar-IQ" dirty="0" smtClean="0"/>
              <a:t>محاضرات في الحقوق العينية</a:t>
            </a:r>
            <a:br>
              <a:rPr lang="ar-IQ" dirty="0" smtClean="0"/>
            </a:br>
            <a:r>
              <a:rPr lang="ar-IQ" dirty="0" smtClean="0"/>
              <a:t>قسم القانون المرحلة الرابعة</a:t>
            </a: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00166" y="2714620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ar-IQ" sz="2800" b="1" dirty="0" smtClean="0">
                <a:solidFill>
                  <a:schemeClr val="tx1"/>
                </a:solidFill>
              </a:rPr>
              <a:t>المحاضرة الثامنة</a:t>
            </a:r>
          </a:p>
          <a:p>
            <a:pPr algn="ctr"/>
            <a:r>
              <a:rPr lang="ar-IQ" sz="2800" b="1" dirty="0" smtClean="0">
                <a:solidFill>
                  <a:schemeClr val="tx1"/>
                </a:solidFill>
              </a:rPr>
              <a:t>أسباب كسب الملكية</a:t>
            </a:r>
          </a:p>
          <a:p>
            <a:pPr algn="ctr"/>
            <a:r>
              <a:rPr lang="ar-IQ" sz="2800" b="1" dirty="0" smtClean="0">
                <a:solidFill>
                  <a:schemeClr val="tx1"/>
                </a:solidFill>
              </a:rPr>
              <a:t>(الاستيلاء والالتصاق )</a:t>
            </a:r>
            <a:endParaRPr lang="ar-IQ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/>
              <a:t>*</a:t>
            </a:r>
            <a:endParaRPr lang="ar-IQ" dirty="0"/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500034" y="357166"/>
            <a:ext cx="8229600" cy="10668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IQ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تعزية</a:t>
            </a:r>
            <a:endParaRPr kumimoji="0" lang="ar-IQ" sz="6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r" defTabSz="914400" rtl="1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ar-IQ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ar-IQ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ar-IQ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ar-IQ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ar-IQ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صورة 5" descr="IMG-20210206-WA0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0"/>
            <a:ext cx="4567535" cy="6858000"/>
          </a:xfrm>
          <a:prstGeom prst="rect">
            <a:avLst/>
          </a:prstGeom>
        </p:spPr>
      </p:pic>
      <p:graphicFrame>
        <p:nvGraphicFramePr>
          <p:cNvPr id="7" name="رسم تخطيطي 6"/>
          <p:cNvGraphicFramePr/>
          <p:nvPr/>
        </p:nvGraphicFramePr>
        <p:xfrm>
          <a:off x="4714876" y="2428868"/>
          <a:ext cx="421484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5043510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IQ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أسباب كسب الملكية  </a:t>
            </a:r>
          </a:p>
          <a:p>
            <a:pPr>
              <a:buNone/>
            </a:pPr>
            <a:endParaRPr lang="ar-IQ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r>
              <a:rPr lang="ar-IQ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الاستيلاء                         الالتصاق   </a:t>
            </a:r>
          </a:p>
          <a:p>
            <a:pPr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تعريفه                                                                    - تعريف وتكييف الالتصاق</a:t>
            </a:r>
          </a:p>
          <a:p>
            <a:pPr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شروطه  :                                                               - أنواع الالتصاق : </a:t>
            </a:r>
          </a:p>
          <a:p>
            <a:pPr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1- الإحراز ( الحيازة )                                                -النوع الأول / الالتصاق بالعقار</a:t>
            </a:r>
          </a:p>
          <a:p>
            <a:pPr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2- أن يكون الشيء منقولاً مباحاً                                       أولاً: الالتصاق بالعقار بفعل الطبيعة</a:t>
            </a:r>
          </a:p>
          <a:p>
            <a:pPr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3-أن يكون الإحراز بقصد التملك                                          </a:t>
            </a:r>
            <a:r>
              <a:rPr lang="ar-IQ" sz="1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</a:t>
            </a: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طمي النهر</a:t>
            </a:r>
          </a:p>
          <a:p>
            <a:pPr marL="457200" indent="-457200"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* تطبيقات كسب الملكية عن طريق الاستيلاء :                           </a:t>
            </a:r>
            <a:r>
              <a:rPr lang="ar-IQ" sz="1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</a:t>
            </a: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الأرض التي تنكشف عنها المياه</a:t>
            </a:r>
          </a:p>
          <a:p>
            <a:pPr marL="457200" indent="-457200"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أ- الكنز                                                                        </a:t>
            </a:r>
            <a:r>
              <a:rPr lang="ar-IQ" sz="1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</a:t>
            </a: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حوض النهر</a:t>
            </a:r>
          </a:p>
          <a:p>
            <a:pPr marL="457200" indent="-457200"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ت- الآثار القديمة                                                         ثانياً: الالتصاق بالعقار بفعل الإنسان</a:t>
            </a:r>
          </a:p>
          <a:p>
            <a:pPr marL="457200" indent="-457200"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ت- الصيد                                                                 </a:t>
            </a:r>
            <a:r>
              <a:rPr lang="ar-IQ" sz="1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</a:t>
            </a: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-المنشآت أو الغراس التي يقيمها صاحب الأرض بمواد مملوكه لغيره </a:t>
            </a:r>
          </a:p>
          <a:p>
            <a:pPr marL="457200" indent="-457200"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                                    ب- المنشآت أو الغراس التي يقيمها صاحب المواد في أرض غيره </a:t>
            </a:r>
          </a:p>
          <a:p>
            <a:pPr marL="457200" indent="-457200"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                                   ت- منشآت يقيمها شخص على أرض غيره بمواد مملوكه لشخص ثالث</a:t>
            </a:r>
          </a:p>
          <a:p>
            <a:pPr marL="457200" indent="-457200"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                                 - النوع الثاني / الالتصاق بالمنقول  </a:t>
            </a:r>
          </a:p>
          <a:p>
            <a:pPr marL="457200" indent="-457200">
              <a:buNone/>
            </a:pPr>
            <a:r>
              <a:rPr lang="ar-IQ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                       </a:t>
            </a:r>
          </a:p>
        </p:txBody>
      </p:sp>
      <p:sp>
        <p:nvSpPr>
          <p:cNvPr id="4" name="مخطط انسيابي: متعدد المستندات 3"/>
          <p:cNvSpPr/>
          <p:nvPr/>
        </p:nvSpPr>
        <p:spPr>
          <a:xfrm>
            <a:off x="2571736" y="214290"/>
            <a:ext cx="4357718" cy="1214446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dirty="0" smtClean="0"/>
              <a:t>مفردات المحاضرة</a:t>
            </a:r>
            <a:endParaRPr lang="ar-IQ" sz="3200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5143504" y="2000240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10800000" flipV="1">
            <a:off x="4000496" y="2000240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ar-IQ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تعريفه : </a:t>
            </a:r>
            <a:r>
              <a:rPr lang="ar-IQ" sz="2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هو وضع الشخص يده على شيء لا مالك له بنية تملكه وهو بذلك يعد واقعة مادية وهي وضع اليد أو الحيازة ولكنها تختلط بإرادة التملك </a:t>
            </a:r>
            <a:endParaRPr lang="ar-IQ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ar-IQ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شروط تملك المباحات </a:t>
            </a:r>
            <a:endParaRPr lang="ar-IQ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دبوس زينة 3"/>
          <p:cNvSpPr/>
          <p:nvPr/>
        </p:nvSpPr>
        <p:spPr>
          <a:xfrm>
            <a:off x="2857488" y="357166"/>
            <a:ext cx="4000528" cy="914400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dirty="0" smtClean="0"/>
              <a:t>الاستيلاء</a:t>
            </a:r>
            <a:endParaRPr lang="ar-IQ" sz="3600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14282" y="2857472"/>
          <a:ext cx="8501154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214282" y="1285875"/>
          <a:ext cx="8786874" cy="5357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مكعب 3"/>
          <p:cNvSpPr/>
          <p:nvPr/>
        </p:nvSpPr>
        <p:spPr>
          <a:xfrm>
            <a:off x="1857356" y="285728"/>
            <a:ext cx="5643602" cy="85725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dirty="0" smtClean="0"/>
              <a:t>تطبيقات كسب الملكية عن طريق الاستيلاء</a:t>
            </a:r>
            <a:endParaRPr lang="ar-IQ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7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شريط إلى الأعلى 3"/>
          <p:cNvSpPr/>
          <p:nvPr/>
        </p:nvSpPr>
        <p:spPr>
          <a:xfrm>
            <a:off x="2071670" y="357166"/>
            <a:ext cx="5429288" cy="857256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4000" dirty="0" smtClean="0"/>
              <a:t>الالتصاق</a:t>
            </a:r>
            <a:endParaRPr lang="ar-IQ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96908"/>
          </a:xfrm>
        </p:spPr>
        <p:txBody>
          <a:bodyPr/>
          <a:lstStyle/>
          <a:p>
            <a:pPr algn="ctr"/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IQ" sz="2400" dirty="0"/>
              <a:t> </a:t>
            </a:r>
            <a:r>
              <a:rPr lang="ar-IQ" sz="2400" dirty="0" smtClean="0"/>
              <a:t>    الالتصاق بالعقار بفعل الطبيعة                  الالتصاق بالعقار بفعل الإنسان  </a:t>
            </a:r>
            <a:endParaRPr lang="ar-IQ" sz="2400" dirty="0"/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14282" y="1643050"/>
          <a:ext cx="871543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خطط انسيابي: متعدد المستندات 5"/>
          <p:cNvSpPr/>
          <p:nvPr/>
        </p:nvSpPr>
        <p:spPr>
          <a:xfrm>
            <a:off x="2000232" y="0"/>
            <a:ext cx="5643602" cy="92867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/>
              <a:t>الالتصاق بالعقار بفعل الطبيعة وبفعل الإنسان</a:t>
            </a:r>
            <a:endParaRPr lang="ar-IQ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ar-IQ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نجمة ذات 24 نقطة 3"/>
          <p:cNvSpPr/>
          <p:nvPr/>
        </p:nvSpPr>
        <p:spPr>
          <a:xfrm>
            <a:off x="2071670" y="428604"/>
            <a:ext cx="5572164" cy="914400"/>
          </a:xfrm>
          <a:prstGeom prst="star2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dirty="0" smtClean="0"/>
              <a:t>الالتصاق بالمنقول</a:t>
            </a:r>
            <a:endParaRPr lang="ar-IQ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تم بعون الله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أن شاء الله نلتقيكم في المحاضرة القادمة من الحقوق العينية الأصلية وموضوع ( الشفعة)</a:t>
            </a:r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pPr>
              <a:buNone/>
            </a:pPr>
            <a:r>
              <a:rPr lang="ar-IQ" dirty="0" smtClean="0"/>
              <a:t>            الدكتور صدام بدن رحيمة ألساعدي</a:t>
            </a:r>
            <a:endParaRPr lang="ar-IQ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452</TotalTime>
  <Words>971</Words>
  <Application>Microsoft Office PowerPoint</Application>
  <PresentationFormat>عرض على الشاشة (3:4)‏</PresentationFormat>
  <Paragraphs>102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انقلاب</vt:lpstr>
      <vt:lpstr>محاضرات في الحقوق العينية قسم القانون المرحلة الرابعة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تم بعون الله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في الحقوق العينية قسم القانون المرحلة الرابعة</dc:title>
  <dc:creator>ALMUSTAFA</dc:creator>
  <cp:lastModifiedBy>ALMUSTAFA</cp:lastModifiedBy>
  <cp:revision>45</cp:revision>
  <dcterms:created xsi:type="dcterms:W3CDTF">2021-01-30T17:03:33Z</dcterms:created>
  <dcterms:modified xsi:type="dcterms:W3CDTF">2021-02-07T14:31:06Z</dcterms:modified>
</cp:coreProperties>
</file>