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38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A7BFE0-F7C7-4CFB-B204-9B1515F09B7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BE904424-902E-47EB-88AA-A196370D61AB}">
      <dgm:prSet phldrT="[نص]"/>
      <dgm:spPr/>
      <dgm:t>
        <a:bodyPr/>
        <a:lstStyle/>
        <a:p>
          <a:pPr rtl="1"/>
          <a:r>
            <a:rPr lang="ar-IQ" dirty="0" smtClean="0"/>
            <a:t>أثر التمسك بالتقادم </a:t>
          </a:r>
          <a:endParaRPr lang="ar-IQ" dirty="0"/>
        </a:p>
      </dgm:t>
    </dgm:pt>
    <dgm:pt modelId="{C47ECB3B-C70D-49C6-BDAA-A40DAF308DB6}" type="parTrans" cxnId="{6FEB317A-61E0-42FB-8D1B-B558980A284A}">
      <dgm:prSet/>
      <dgm:spPr/>
      <dgm:t>
        <a:bodyPr/>
        <a:lstStyle/>
        <a:p>
          <a:pPr rtl="1"/>
          <a:endParaRPr lang="ar-IQ"/>
        </a:p>
      </dgm:t>
    </dgm:pt>
    <dgm:pt modelId="{F11C858B-BEB8-4445-8725-8C9A2A1FCC62}" type="sibTrans" cxnId="{6FEB317A-61E0-42FB-8D1B-B558980A284A}">
      <dgm:prSet/>
      <dgm:spPr/>
      <dgm:t>
        <a:bodyPr/>
        <a:lstStyle/>
        <a:p>
          <a:pPr rtl="1"/>
          <a:endParaRPr lang="ar-IQ"/>
        </a:p>
      </dgm:t>
    </dgm:pt>
    <dgm:pt modelId="{01DBDF29-154B-4B34-B0F8-7EEEDEC3594A}">
      <dgm:prSet phldrT="[نص]" custT="1"/>
      <dgm:spPr/>
      <dgm:t>
        <a:bodyPr/>
        <a:lstStyle/>
        <a:p>
          <a:pPr rtl="1"/>
          <a:r>
            <a:rPr lang="ar-IQ" sz="2000" dirty="0" smtClean="0"/>
            <a:t>أ- مدى ما يكسبه الحائز</a:t>
          </a:r>
        </a:p>
        <a:p>
          <a:pPr rtl="1"/>
          <a:r>
            <a:rPr lang="ar-IQ" sz="1800" dirty="0" smtClean="0"/>
            <a:t>- من حاز جزءا من عقار لا يكسب </a:t>
          </a:r>
          <a:r>
            <a:rPr lang="ar-IQ" sz="1800" dirty="0" err="1" smtClean="0"/>
            <a:t>الا</a:t>
          </a:r>
          <a:r>
            <a:rPr lang="ar-IQ" sz="1800" dirty="0" smtClean="0"/>
            <a:t> ملكية ذلك الجزء</a:t>
          </a:r>
        </a:p>
        <a:p>
          <a:pPr rtl="1"/>
          <a:r>
            <a:rPr lang="ar-IQ" sz="1800" dirty="0" smtClean="0"/>
            <a:t>- يكسب الحائز الحق بالحالة التي كان عليها وقت بدء التقادم</a:t>
          </a:r>
          <a:endParaRPr lang="ar-IQ" sz="1800" dirty="0"/>
        </a:p>
      </dgm:t>
    </dgm:pt>
    <dgm:pt modelId="{2212D997-6D87-4FF5-8CAA-3A931B702114}" type="parTrans" cxnId="{AC2E201A-47B6-470E-8A06-6E81F49BAF50}">
      <dgm:prSet/>
      <dgm:spPr/>
      <dgm:t>
        <a:bodyPr/>
        <a:lstStyle/>
        <a:p>
          <a:pPr rtl="1"/>
          <a:endParaRPr lang="ar-IQ"/>
        </a:p>
      </dgm:t>
    </dgm:pt>
    <dgm:pt modelId="{98A10D9C-AFA5-49E6-AD9C-8595AC79C5D8}" type="sibTrans" cxnId="{AC2E201A-47B6-470E-8A06-6E81F49BAF50}">
      <dgm:prSet/>
      <dgm:spPr/>
      <dgm:t>
        <a:bodyPr/>
        <a:lstStyle/>
        <a:p>
          <a:pPr rtl="1"/>
          <a:endParaRPr lang="ar-IQ"/>
        </a:p>
      </dgm:t>
    </dgm:pt>
    <dgm:pt modelId="{7E3D94C9-65D4-4E36-A9DD-BCE57766B211}">
      <dgm:prSet phldrT="[نص]" custT="1"/>
      <dgm:spPr/>
      <dgm:t>
        <a:bodyPr/>
        <a:lstStyle/>
        <a:p>
          <a:pPr rtl="1"/>
          <a:r>
            <a:rPr lang="ar-IQ" sz="2000" dirty="0" smtClean="0"/>
            <a:t>ب- الأثر الرجعي للتقادم</a:t>
          </a:r>
        </a:p>
        <a:p>
          <a:pPr rtl="1"/>
          <a:r>
            <a:rPr lang="ar-IQ" sz="1800" dirty="0" smtClean="0"/>
            <a:t>1- يتملك الحائز جميع الثمار باعتباره مالكا لها </a:t>
          </a:r>
        </a:p>
        <a:p>
          <a:pPr rtl="1"/>
          <a:r>
            <a:rPr lang="ar-IQ" sz="1800" dirty="0" smtClean="0"/>
            <a:t>2-تبقى الحقوق العينية التي رتبها الحائز أثناء مدة التقادم</a:t>
          </a:r>
          <a:endParaRPr lang="ar-IQ" sz="1800" dirty="0"/>
        </a:p>
      </dgm:t>
    </dgm:pt>
    <dgm:pt modelId="{3B02E855-F94D-4854-BA71-000235596F5D}" type="parTrans" cxnId="{54876A73-27DD-4B75-A3B7-8D52437245A0}">
      <dgm:prSet/>
      <dgm:spPr/>
      <dgm:t>
        <a:bodyPr/>
        <a:lstStyle/>
        <a:p>
          <a:pPr rtl="1"/>
          <a:endParaRPr lang="ar-IQ"/>
        </a:p>
      </dgm:t>
    </dgm:pt>
    <dgm:pt modelId="{A4F72B47-AE78-4BC0-BC0E-7DFE7FA31BE3}" type="sibTrans" cxnId="{54876A73-27DD-4B75-A3B7-8D52437245A0}">
      <dgm:prSet/>
      <dgm:spPr/>
      <dgm:t>
        <a:bodyPr/>
        <a:lstStyle/>
        <a:p>
          <a:pPr rtl="1"/>
          <a:endParaRPr lang="ar-IQ"/>
        </a:p>
      </dgm:t>
    </dgm:pt>
    <dgm:pt modelId="{F48710F9-21E1-438B-BBAE-BCFBA7028F31}">
      <dgm:prSet phldrT="[نص]"/>
      <dgm:spPr/>
      <dgm:t>
        <a:bodyPr/>
        <a:lstStyle/>
        <a:p>
          <a:pPr rtl="1"/>
          <a:r>
            <a:rPr lang="ar-IQ" dirty="0" smtClean="0"/>
            <a:t>شروط التقادم ألخمسي</a:t>
          </a:r>
          <a:endParaRPr lang="ar-IQ" dirty="0"/>
        </a:p>
      </dgm:t>
    </dgm:pt>
    <dgm:pt modelId="{24D59D59-A9B6-41A5-A8D1-AF558CE4469A}" type="parTrans" cxnId="{D7346E75-BAFC-44A3-8BCE-1DEBFC4CE1D1}">
      <dgm:prSet/>
      <dgm:spPr/>
      <dgm:t>
        <a:bodyPr/>
        <a:lstStyle/>
        <a:p>
          <a:pPr rtl="1"/>
          <a:endParaRPr lang="ar-IQ"/>
        </a:p>
      </dgm:t>
    </dgm:pt>
    <dgm:pt modelId="{AE52D817-9AAF-4DB9-8CEF-081528DCB0F5}" type="sibTrans" cxnId="{D7346E75-BAFC-44A3-8BCE-1DEBFC4CE1D1}">
      <dgm:prSet/>
      <dgm:spPr/>
      <dgm:t>
        <a:bodyPr/>
        <a:lstStyle/>
        <a:p>
          <a:pPr rtl="1"/>
          <a:endParaRPr lang="ar-IQ"/>
        </a:p>
      </dgm:t>
    </dgm:pt>
    <dgm:pt modelId="{0680D1E0-C397-486E-90DB-E47BACA99461}">
      <dgm:prSet phldrT="[نص]" custT="1"/>
      <dgm:spPr/>
      <dgm:t>
        <a:bodyPr/>
        <a:lstStyle/>
        <a:p>
          <a:pPr rtl="1"/>
          <a:endParaRPr lang="ar-IQ" sz="1800" dirty="0" smtClean="0"/>
        </a:p>
        <a:p>
          <a:pPr rtl="1"/>
          <a:r>
            <a:rPr lang="ar-IQ" sz="1800" dirty="0" smtClean="0"/>
            <a:t>- فضلاً عن الشروط العامة للتقادم الطويل يقتضي توافر شرطين :</a:t>
          </a:r>
        </a:p>
        <a:p>
          <a:pPr rtl="1"/>
          <a:r>
            <a:rPr lang="ar-IQ" sz="2000" dirty="0" smtClean="0"/>
            <a:t>1- السبب الصحيح</a:t>
          </a:r>
        </a:p>
        <a:p>
          <a:pPr rtl="1"/>
          <a:r>
            <a:rPr lang="ar-IQ" sz="1600" dirty="0" smtClean="0"/>
            <a:t>-أن يكون تصرف قانوني صادر إلى الحائز باعتباره خلف خاص</a:t>
          </a:r>
        </a:p>
        <a:p>
          <a:pPr rtl="1"/>
          <a:r>
            <a:rPr lang="ar-IQ" sz="1600" dirty="0" smtClean="0"/>
            <a:t>-</a:t>
          </a:r>
          <a:r>
            <a:rPr lang="ar-IQ" sz="1600" dirty="0" err="1" smtClean="0"/>
            <a:t>ان</a:t>
          </a:r>
          <a:r>
            <a:rPr lang="ar-IQ" sz="1600" dirty="0" smtClean="0"/>
            <a:t> يكون التصرف ناقل للملكية</a:t>
          </a:r>
        </a:p>
        <a:p>
          <a:pPr rtl="1"/>
          <a:r>
            <a:rPr lang="ar-IQ" sz="1600" dirty="0" smtClean="0"/>
            <a:t>- </a:t>
          </a:r>
          <a:r>
            <a:rPr lang="ar-IQ" sz="1600" dirty="0" err="1" smtClean="0"/>
            <a:t>ان</a:t>
          </a:r>
          <a:r>
            <a:rPr lang="ar-IQ" sz="1600" dirty="0" smtClean="0"/>
            <a:t> يكون صادر من غير المالك</a:t>
          </a:r>
        </a:p>
        <a:p>
          <a:pPr rtl="1"/>
          <a:endParaRPr lang="ar-IQ" sz="2000" dirty="0"/>
        </a:p>
      </dgm:t>
    </dgm:pt>
    <dgm:pt modelId="{53969D71-B4AD-4531-98A2-6B22044B57DC}" type="parTrans" cxnId="{7B6F7E5F-C7D3-4690-A94F-9D0A6366A880}">
      <dgm:prSet/>
      <dgm:spPr/>
      <dgm:t>
        <a:bodyPr/>
        <a:lstStyle/>
        <a:p>
          <a:pPr rtl="1"/>
          <a:endParaRPr lang="ar-IQ"/>
        </a:p>
      </dgm:t>
    </dgm:pt>
    <dgm:pt modelId="{E7D5267B-FF91-4191-8CC8-37EAD53A278B}" type="sibTrans" cxnId="{7B6F7E5F-C7D3-4690-A94F-9D0A6366A880}">
      <dgm:prSet/>
      <dgm:spPr/>
      <dgm:t>
        <a:bodyPr/>
        <a:lstStyle/>
        <a:p>
          <a:pPr rtl="1"/>
          <a:endParaRPr lang="ar-IQ"/>
        </a:p>
      </dgm:t>
    </dgm:pt>
    <dgm:pt modelId="{A159E33D-1743-4A33-A991-7624C86B671B}">
      <dgm:prSet phldrT="[نص]" custT="1"/>
      <dgm:spPr/>
      <dgm:t>
        <a:bodyPr/>
        <a:lstStyle/>
        <a:p>
          <a:pPr rtl="1"/>
          <a:r>
            <a:rPr lang="ar-IQ" sz="2000" dirty="0" smtClean="0"/>
            <a:t>2- حسن النية</a:t>
          </a:r>
        </a:p>
        <a:p>
          <a:pPr rtl="1"/>
          <a:r>
            <a:rPr lang="ar-IQ" sz="1800" dirty="0" smtClean="0"/>
            <a:t>- إي يجهل أنه يعتدي على حق الغير</a:t>
          </a:r>
        </a:p>
        <a:p>
          <a:pPr rtl="1"/>
          <a:r>
            <a:rPr lang="ar-IQ" sz="1800" dirty="0" smtClean="0"/>
            <a:t>- ينتفي حسن النية إذا اغتصبت الحيازة بالإكراه</a:t>
          </a:r>
        </a:p>
        <a:p>
          <a:pPr rtl="1"/>
          <a:r>
            <a:rPr lang="ar-IQ" sz="1800" dirty="0" smtClean="0"/>
            <a:t>- وقت توافر حسن النية هو وقت تلقي الحق</a:t>
          </a:r>
          <a:endParaRPr lang="ar-IQ" sz="1800" dirty="0"/>
        </a:p>
      </dgm:t>
    </dgm:pt>
    <dgm:pt modelId="{4E4D7EB4-C418-4780-9EFF-3F0704210EA1}" type="parTrans" cxnId="{F4C70AB3-3CE7-4249-8472-5999F962864A}">
      <dgm:prSet/>
      <dgm:spPr/>
      <dgm:t>
        <a:bodyPr/>
        <a:lstStyle/>
        <a:p>
          <a:pPr rtl="1"/>
          <a:endParaRPr lang="ar-IQ"/>
        </a:p>
      </dgm:t>
    </dgm:pt>
    <dgm:pt modelId="{F13A797D-077E-4D5D-A839-532F56BBAABE}" type="sibTrans" cxnId="{F4C70AB3-3CE7-4249-8472-5999F962864A}">
      <dgm:prSet/>
      <dgm:spPr/>
      <dgm:t>
        <a:bodyPr/>
        <a:lstStyle/>
        <a:p>
          <a:pPr rtl="1"/>
          <a:endParaRPr lang="ar-IQ"/>
        </a:p>
      </dgm:t>
    </dgm:pt>
    <dgm:pt modelId="{BE6D28A3-AFF7-4868-A70D-0DB10C00803C}" type="pres">
      <dgm:prSet presAssocID="{48A7BFE0-F7C7-4CFB-B204-9B1515F09B7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D2F2CCE-DFAD-4072-A4BE-973C42856259}" type="pres">
      <dgm:prSet presAssocID="{BE904424-902E-47EB-88AA-A196370D61AB}" presName="root" presStyleCnt="0"/>
      <dgm:spPr/>
    </dgm:pt>
    <dgm:pt modelId="{CACE84C4-CD91-4108-93B3-94432D360C5C}" type="pres">
      <dgm:prSet presAssocID="{BE904424-902E-47EB-88AA-A196370D61AB}" presName="rootComposite" presStyleCnt="0"/>
      <dgm:spPr/>
    </dgm:pt>
    <dgm:pt modelId="{6E6EBEBE-D4AB-46B4-BCFD-F418071ED594}" type="pres">
      <dgm:prSet presAssocID="{BE904424-902E-47EB-88AA-A196370D61AB}" presName="rootText" presStyleLbl="node1" presStyleIdx="0" presStyleCnt="2" custScaleY="33192" custLinFactNeighborX="-2754" custLinFactNeighborY="-151"/>
      <dgm:spPr/>
      <dgm:t>
        <a:bodyPr/>
        <a:lstStyle/>
        <a:p>
          <a:pPr rtl="1"/>
          <a:endParaRPr lang="ar-IQ"/>
        </a:p>
      </dgm:t>
    </dgm:pt>
    <dgm:pt modelId="{42A43817-9A86-40DD-9183-7273157D6F9C}" type="pres">
      <dgm:prSet presAssocID="{BE904424-902E-47EB-88AA-A196370D61AB}" presName="rootConnector" presStyleLbl="node1" presStyleIdx="0" presStyleCnt="2"/>
      <dgm:spPr/>
    </dgm:pt>
    <dgm:pt modelId="{025933DC-DC2E-4C22-96A7-63F3A96026DF}" type="pres">
      <dgm:prSet presAssocID="{BE904424-902E-47EB-88AA-A196370D61AB}" presName="childShape" presStyleCnt="0"/>
      <dgm:spPr/>
    </dgm:pt>
    <dgm:pt modelId="{60828521-F841-4419-A089-327776C72B78}" type="pres">
      <dgm:prSet presAssocID="{2212D997-6D87-4FF5-8CAA-3A931B702114}" presName="Name13" presStyleLbl="parChTrans1D2" presStyleIdx="0" presStyleCnt="4"/>
      <dgm:spPr/>
    </dgm:pt>
    <dgm:pt modelId="{A8C149ED-7398-45AA-8959-631C8D47189B}" type="pres">
      <dgm:prSet presAssocID="{01DBDF29-154B-4B34-B0F8-7EEEDEC3594A}" presName="childText" presStyleLbl="bgAcc1" presStyleIdx="0" presStyleCnt="4" custScaleX="135244" custScaleY="129836" custLinFactNeighborX="-7494" custLinFactNeighborY="390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9DD7CB6-2186-43B9-BCB2-368D585AE842}" type="pres">
      <dgm:prSet presAssocID="{3B02E855-F94D-4854-BA71-000235596F5D}" presName="Name13" presStyleLbl="parChTrans1D2" presStyleIdx="1" presStyleCnt="4"/>
      <dgm:spPr/>
    </dgm:pt>
    <dgm:pt modelId="{29725C23-0B43-454C-84ED-1CC38C5F627A}" type="pres">
      <dgm:prSet presAssocID="{7E3D94C9-65D4-4E36-A9DD-BCE57766B211}" presName="childText" presStyleLbl="bgAcc1" presStyleIdx="1" presStyleCnt="4" custScaleX="131408" custScaleY="130942" custLinFactNeighborX="-4501" custLinFactNeighborY="7082">
        <dgm:presLayoutVars>
          <dgm:bulletEnabled val="1"/>
        </dgm:presLayoutVars>
      </dgm:prSet>
      <dgm:spPr/>
    </dgm:pt>
    <dgm:pt modelId="{C177BA92-C7A0-4C6F-960A-B9EE1D0520BF}" type="pres">
      <dgm:prSet presAssocID="{F48710F9-21E1-438B-BBAE-BCFBA7028F31}" presName="root" presStyleCnt="0"/>
      <dgm:spPr/>
    </dgm:pt>
    <dgm:pt modelId="{3CC5943C-176C-42C4-9B17-62B15864C0A2}" type="pres">
      <dgm:prSet presAssocID="{F48710F9-21E1-438B-BBAE-BCFBA7028F31}" presName="rootComposite" presStyleCnt="0"/>
      <dgm:spPr/>
    </dgm:pt>
    <dgm:pt modelId="{99A324A5-12C4-40B3-AA66-3132EE1C0E00}" type="pres">
      <dgm:prSet presAssocID="{F48710F9-21E1-438B-BBAE-BCFBA7028F31}" presName="rootText" presStyleLbl="node1" presStyleIdx="1" presStyleCnt="2" custScaleY="37513" custLinFactNeighborX="-10175" custLinFactNeighborY="-12745"/>
      <dgm:spPr/>
      <dgm:t>
        <a:bodyPr/>
        <a:lstStyle/>
        <a:p>
          <a:pPr rtl="1"/>
          <a:endParaRPr lang="ar-IQ"/>
        </a:p>
      </dgm:t>
    </dgm:pt>
    <dgm:pt modelId="{7EEF8B60-D8C6-40AF-B48D-806C93980B96}" type="pres">
      <dgm:prSet presAssocID="{F48710F9-21E1-438B-BBAE-BCFBA7028F31}" presName="rootConnector" presStyleLbl="node1" presStyleIdx="1" presStyleCnt="2"/>
      <dgm:spPr/>
    </dgm:pt>
    <dgm:pt modelId="{256E5AE3-D76E-4C0B-ABE2-20BB42B068B8}" type="pres">
      <dgm:prSet presAssocID="{F48710F9-21E1-438B-BBAE-BCFBA7028F31}" presName="childShape" presStyleCnt="0"/>
      <dgm:spPr/>
    </dgm:pt>
    <dgm:pt modelId="{AE91C17E-26D5-4B01-8266-2C0D4F0BB2B9}" type="pres">
      <dgm:prSet presAssocID="{53969D71-B4AD-4531-98A2-6B22044B57DC}" presName="Name13" presStyleLbl="parChTrans1D2" presStyleIdx="2" presStyleCnt="4"/>
      <dgm:spPr/>
    </dgm:pt>
    <dgm:pt modelId="{861DC0AD-06F6-4BE8-AD85-404FD854630E}" type="pres">
      <dgm:prSet presAssocID="{0680D1E0-C397-486E-90DB-E47BACA99461}" presName="childText" presStyleLbl="bgAcc1" presStyleIdx="2" presStyleCnt="4" custScaleX="152753" custScaleY="147699" custLinFactNeighborX="-17176" custLinFactNeighborY="-18789">
        <dgm:presLayoutVars>
          <dgm:bulletEnabled val="1"/>
        </dgm:presLayoutVars>
      </dgm:prSet>
      <dgm:spPr/>
    </dgm:pt>
    <dgm:pt modelId="{D97570FC-6BDB-456B-B4EA-BF879D8EA8FF}" type="pres">
      <dgm:prSet presAssocID="{4E4D7EB4-C418-4780-9EFF-3F0704210EA1}" presName="Name13" presStyleLbl="parChTrans1D2" presStyleIdx="3" presStyleCnt="4"/>
      <dgm:spPr/>
    </dgm:pt>
    <dgm:pt modelId="{2E13B429-500A-4D52-BBAC-FCB6D5D386A1}" type="pres">
      <dgm:prSet presAssocID="{A159E33D-1743-4A33-A991-7624C86B671B}" presName="childText" presStyleLbl="bgAcc1" presStyleIdx="3" presStyleCnt="4" custScaleX="155878" custScaleY="133188" custLinFactNeighborX="-10953" custLinFactNeighborY="-10314">
        <dgm:presLayoutVars>
          <dgm:bulletEnabled val="1"/>
        </dgm:presLayoutVars>
      </dgm:prSet>
      <dgm:spPr/>
    </dgm:pt>
  </dgm:ptLst>
  <dgm:cxnLst>
    <dgm:cxn modelId="{94032DCB-ED45-4D92-AA8B-919435621888}" type="presOf" srcId="{0680D1E0-C397-486E-90DB-E47BACA99461}" destId="{861DC0AD-06F6-4BE8-AD85-404FD854630E}" srcOrd="0" destOrd="0" presId="urn:microsoft.com/office/officeart/2005/8/layout/hierarchy3"/>
    <dgm:cxn modelId="{B8DE63BD-6621-4CB3-8072-14FD7FDD77F2}" type="presOf" srcId="{48A7BFE0-F7C7-4CFB-B204-9B1515F09B74}" destId="{BE6D28A3-AFF7-4868-A70D-0DB10C00803C}" srcOrd="0" destOrd="0" presId="urn:microsoft.com/office/officeart/2005/8/layout/hierarchy3"/>
    <dgm:cxn modelId="{0A357D1A-313E-47FC-B144-59D753232C21}" type="presOf" srcId="{BE904424-902E-47EB-88AA-A196370D61AB}" destId="{42A43817-9A86-40DD-9183-7273157D6F9C}" srcOrd="1" destOrd="0" presId="urn:microsoft.com/office/officeart/2005/8/layout/hierarchy3"/>
    <dgm:cxn modelId="{F4C70AB3-3CE7-4249-8472-5999F962864A}" srcId="{F48710F9-21E1-438B-BBAE-BCFBA7028F31}" destId="{A159E33D-1743-4A33-A991-7624C86B671B}" srcOrd="1" destOrd="0" parTransId="{4E4D7EB4-C418-4780-9EFF-3F0704210EA1}" sibTransId="{F13A797D-077E-4D5D-A839-532F56BBAABE}"/>
    <dgm:cxn modelId="{F99067A0-B23F-416E-A532-52E87859A434}" type="presOf" srcId="{2212D997-6D87-4FF5-8CAA-3A931B702114}" destId="{60828521-F841-4419-A089-327776C72B78}" srcOrd="0" destOrd="0" presId="urn:microsoft.com/office/officeart/2005/8/layout/hierarchy3"/>
    <dgm:cxn modelId="{6FEB317A-61E0-42FB-8D1B-B558980A284A}" srcId="{48A7BFE0-F7C7-4CFB-B204-9B1515F09B74}" destId="{BE904424-902E-47EB-88AA-A196370D61AB}" srcOrd="0" destOrd="0" parTransId="{C47ECB3B-C70D-49C6-BDAA-A40DAF308DB6}" sibTransId="{F11C858B-BEB8-4445-8725-8C9A2A1FCC62}"/>
    <dgm:cxn modelId="{1B881D56-90C5-441D-9843-26AE3BAF1E34}" type="presOf" srcId="{F48710F9-21E1-438B-BBAE-BCFBA7028F31}" destId="{7EEF8B60-D8C6-40AF-B48D-806C93980B96}" srcOrd="1" destOrd="0" presId="urn:microsoft.com/office/officeart/2005/8/layout/hierarchy3"/>
    <dgm:cxn modelId="{D7346E75-BAFC-44A3-8BCE-1DEBFC4CE1D1}" srcId="{48A7BFE0-F7C7-4CFB-B204-9B1515F09B74}" destId="{F48710F9-21E1-438B-BBAE-BCFBA7028F31}" srcOrd="1" destOrd="0" parTransId="{24D59D59-A9B6-41A5-A8D1-AF558CE4469A}" sibTransId="{AE52D817-9AAF-4DB9-8CEF-081528DCB0F5}"/>
    <dgm:cxn modelId="{C63C0A3D-50F5-44AD-ABE3-3149772C2A26}" type="presOf" srcId="{F48710F9-21E1-438B-BBAE-BCFBA7028F31}" destId="{99A324A5-12C4-40B3-AA66-3132EE1C0E00}" srcOrd="0" destOrd="0" presId="urn:microsoft.com/office/officeart/2005/8/layout/hierarchy3"/>
    <dgm:cxn modelId="{90BD01AA-4D2F-42CC-A2B5-B943AAD02DE5}" type="presOf" srcId="{3B02E855-F94D-4854-BA71-000235596F5D}" destId="{59DD7CB6-2186-43B9-BCB2-368D585AE842}" srcOrd="0" destOrd="0" presId="urn:microsoft.com/office/officeart/2005/8/layout/hierarchy3"/>
    <dgm:cxn modelId="{AC6A054A-2FE3-43E8-80A4-7ED8A5188E0F}" type="presOf" srcId="{53969D71-B4AD-4531-98A2-6B22044B57DC}" destId="{AE91C17E-26D5-4B01-8266-2C0D4F0BB2B9}" srcOrd="0" destOrd="0" presId="urn:microsoft.com/office/officeart/2005/8/layout/hierarchy3"/>
    <dgm:cxn modelId="{0740DE1D-8A44-48CA-9B14-54CD36F9ED5A}" type="presOf" srcId="{01DBDF29-154B-4B34-B0F8-7EEEDEC3594A}" destId="{A8C149ED-7398-45AA-8959-631C8D47189B}" srcOrd="0" destOrd="0" presId="urn:microsoft.com/office/officeart/2005/8/layout/hierarchy3"/>
    <dgm:cxn modelId="{54876A73-27DD-4B75-A3B7-8D52437245A0}" srcId="{BE904424-902E-47EB-88AA-A196370D61AB}" destId="{7E3D94C9-65D4-4E36-A9DD-BCE57766B211}" srcOrd="1" destOrd="0" parTransId="{3B02E855-F94D-4854-BA71-000235596F5D}" sibTransId="{A4F72B47-AE78-4BC0-BC0E-7DFE7FA31BE3}"/>
    <dgm:cxn modelId="{AC2E201A-47B6-470E-8A06-6E81F49BAF50}" srcId="{BE904424-902E-47EB-88AA-A196370D61AB}" destId="{01DBDF29-154B-4B34-B0F8-7EEEDEC3594A}" srcOrd="0" destOrd="0" parTransId="{2212D997-6D87-4FF5-8CAA-3A931B702114}" sibTransId="{98A10D9C-AFA5-49E6-AD9C-8595AC79C5D8}"/>
    <dgm:cxn modelId="{7B6F7E5F-C7D3-4690-A94F-9D0A6366A880}" srcId="{F48710F9-21E1-438B-BBAE-BCFBA7028F31}" destId="{0680D1E0-C397-486E-90DB-E47BACA99461}" srcOrd="0" destOrd="0" parTransId="{53969D71-B4AD-4531-98A2-6B22044B57DC}" sibTransId="{E7D5267B-FF91-4191-8CC8-37EAD53A278B}"/>
    <dgm:cxn modelId="{8B1FE555-FC16-4297-A014-5774463763D0}" type="presOf" srcId="{4E4D7EB4-C418-4780-9EFF-3F0704210EA1}" destId="{D97570FC-6BDB-456B-B4EA-BF879D8EA8FF}" srcOrd="0" destOrd="0" presId="urn:microsoft.com/office/officeart/2005/8/layout/hierarchy3"/>
    <dgm:cxn modelId="{977EE599-A326-4FEB-870A-D904944CA1B3}" type="presOf" srcId="{7E3D94C9-65D4-4E36-A9DD-BCE57766B211}" destId="{29725C23-0B43-454C-84ED-1CC38C5F627A}" srcOrd="0" destOrd="0" presId="urn:microsoft.com/office/officeart/2005/8/layout/hierarchy3"/>
    <dgm:cxn modelId="{D8441704-EA40-422F-9540-BD8FA818D524}" type="presOf" srcId="{BE904424-902E-47EB-88AA-A196370D61AB}" destId="{6E6EBEBE-D4AB-46B4-BCFD-F418071ED594}" srcOrd="0" destOrd="0" presId="urn:microsoft.com/office/officeart/2005/8/layout/hierarchy3"/>
    <dgm:cxn modelId="{774D9442-7B9A-46A4-8E2A-BA3062AE0249}" type="presOf" srcId="{A159E33D-1743-4A33-A991-7624C86B671B}" destId="{2E13B429-500A-4D52-BBAC-FCB6D5D386A1}" srcOrd="0" destOrd="0" presId="urn:microsoft.com/office/officeart/2005/8/layout/hierarchy3"/>
    <dgm:cxn modelId="{D8C7986C-741E-4BFB-92F4-953A6F5D51D9}" type="presParOf" srcId="{BE6D28A3-AFF7-4868-A70D-0DB10C00803C}" destId="{ED2F2CCE-DFAD-4072-A4BE-973C42856259}" srcOrd="0" destOrd="0" presId="urn:microsoft.com/office/officeart/2005/8/layout/hierarchy3"/>
    <dgm:cxn modelId="{6F7F93CB-AB1B-4559-B63D-CF5BFDEF0116}" type="presParOf" srcId="{ED2F2CCE-DFAD-4072-A4BE-973C42856259}" destId="{CACE84C4-CD91-4108-93B3-94432D360C5C}" srcOrd="0" destOrd="0" presId="urn:microsoft.com/office/officeart/2005/8/layout/hierarchy3"/>
    <dgm:cxn modelId="{57B552B4-FA92-4020-A13C-CA5B77EF7A03}" type="presParOf" srcId="{CACE84C4-CD91-4108-93B3-94432D360C5C}" destId="{6E6EBEBE-D4AB-46B4-BCFD-F418071ED594}" srcOrd="0" destOrd="0" presId="urn:microsoft.com/office/officeart/2005/8/layout/hierarchy3"/>
    <dgm:cxn modelId="{3815DFD1-24E8-4CD1-AD19-952A72F56A37}" type="presParOf" srcId="{CACE84C4-CD91-4108-93B3-94432D360C5C}" destId="{42A43817-9A86-40DD-9183-7273157D6F9C}" srcOrd="1" destOrd="0" presId="urn:microsoft.com/office/officeart/2005/8/layout/hierarchy3"/>
    <dgm:cxn modelId="{08C6D1E8-EE29-4671-802F-DD62CE27CB81}" type="presParOf" srcId="{ED2F2CCE-DFAD-4072-A4BE-973C42856259}" destId="{025933DC-DC2E-4C22-96A7-63F3A96026DF}" srcOrd="1" destOrd="0" presId="urn:microsoft.com/office/officeart/2005/8/layout/hierarchy3"/>
    <dgm:cxn modelId="{C75635CC-34FD-4E68-99BA-5A73817F014D}" type="presParOf" srcId="{025933DC-DC2E-4C22-96A7-63F3A96026DF}" destId="{60828521-F841-4419-A089-327776C72B78}" srcOrd="0" destOrd="0" presId="urn:microsoft.com/office/officeart/2005/8/layout/hierarchy3"/>
    <dgm:cxn modelId="{0B23FFAE-1ACB-40BD-BEF3-02630021EA6E}" type="presParOf" srcId="{025933DC-DC2E-4C22-96A7-63F3A96026DF}" destId="{A8C149ED-7398-45AA-8959-631C8D47189B}" srcOrd="1" destOrd="0" presId="urn:microsoft.com/office/officeart/2005/8/layout/hierarchy3"/>
    <dgm:cxn modelId="{49DA5226-F7FC-461F-A4A8-C347960CE792}" type="presParOf" srcId="{025933DC-DC2E-4C22-96A7-63F3A96026DF}" destId="{59DD7CB6-2186-43B9-BCB2-368D585AE842}" srcOrd="2" destOrd="0" presId="urn:microsoft.com/office/officeart/2005/8/layout/hierarchy3"/>
    <dgm:cxn modelId="{48577BD9-9D31-4B31-AD4F-2B59C9F9BB9E}" type="presParOf" srcId="{025933DC-DC2E-4C22-96A7-63F3A96026DF}" destId="{29725C23-0B43-454C-84ED-1CC38C5F627A}" srcOrd="3" destOrd="0" presId="urn:microsoft.com/office/officeart/2005/8/layout/hierarchy3"/>
    <dgm:cxn modelId="{07DB5AA4-21B6-4C9A-AD07-BD6A8A935253}" type="presParOf" srcId="{BE6D28A3-AFF7-4868-A70D-0DB10C00803C}" destId="{C177BA92-C7A0-4C6F-960A-B9EE1D0520BF}" srcOrd="1" destOrd="0" presId="urn:microsoft.com/office/officeart/2005/8/layout/hierarchy3"/>
    <dgm:cxn modelId="{DE7CA667-5317-4BE6-8E2F-56A657222A74}" type="presParOf" srcId="{C177BA92-C7A0-4C6F-960A-B9EE1D0520BF}" destId="{3CC5943C-176C-42C4-9B17-62B15864C0A2}" srcOrd="0" destOrd="0" presId="urn:microsoft.com/office/officeart/2005/8/layout/hierarchy3"/>
    <dgm:cxn modelId="{5184A7C2-FB62-42E6-A3B8-AD3A254EBC57}" type="presParOf" srcId="{3CC5943C-176C-42C4-9B17-62B15864C0A2}" destId="{99A324A5-12C4-40B3-AA66-3132EE1C0E00}" srcOrd="0" destOrd="0" presId="urn:microsoft.com/office/officeart/2005/8/layout/hierarchy3"/>
    <dgm:cxn modelId="{2126CE8E-A17B-4119-8051-89317C525074}" type="presParOf" srcId="{3CC5943C-176C-42C4-9B17-62B15864C0A2}" destId="{7EEF8B60-D8C6-40AF-B48D-806C93980B96}" srcOrd="1" destOrd="0" presId="urn:microsoft.com/office/officeart/2005/8/layout/hierarchy3"/>
    <dgm:cxn modelId="{FEB3F16E-6EF8-4AB2-9B88-751082B96889}" type="presParOf" srcId="{C177BA92-C7A0-4C6F-960A-B9EE1D0520BF}" destId="{256E5AE3-D76E-4C0B-ABE2-20BB42B068B8}" srcOrd="1" destOrd="0" presId="urn:microsoft.com/office/officeart/2005/8/layout/hierarchy3"/>
    <dgm:cxn modelId="{261BDBB6-345F-469B-964C-7AEC871E9B92}" type="presParOf" srcId="{256E5AE3-D76E-4C0B-ABE2-20BB42B068B8}" destId="{AE91C17E-26D5-4B01-8266-2C0D4F0BB2B9}" srcOrd="0" destOrd="0" presId="urn:microsoft.com/office/officeart/2005/8/layout/hierarchy3"/>
    <dgm:cxn modelId="{C1702082-6FDB-464B-90DC-EAA129FB4DB2}" type="presParOf" srcId="{256E5AE3-D76E-4C0B-ABE2-20BB42B068B8}" destId="{861DC0AD-06F6-4BE8-AD85-404FD854630E}" srcOrd="1" destOrd="0" presId="urn:microsoft.com/office/officeart/2005/8/layout/hierarchy3"/>
    <dgm:cxn modelId="{64700F5B-EDFD-453A-AF8C-BDBE1C1DDC34}" type="presParOf" srcId="{256E5AE3-D76E-4C0B-ABE2-20BB42B068B8}" destId="{D97570FC-6BDB-456B-B4EA-BF879D8EA8FF}" srcOrd="2" destOrd="0" presId="urn:microsoft.com/office/officeart/2005/8/layout/hierarchy3"/>
    <dgm:cxn modelId="{FF3B96B7-F677-4106-BB36-B62675FC6B2E}" type="presParOf" srcId="{256E5AE3-D76E-4C0B-ABE2-20BB42B068B8}" destId="{2E13B429-500A-4D52-BBAC-FCB6D5D386A1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E5315C-9612-4C0A-8F9B-BD23DE7E1EF0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5FF92ECF-46B7-4C0B-9774-E51DFD01D859}">
      <dgm:prSet phldrT="[نص]" custT="1"/>
      <dgm:spPr/>
      <dgm:t>
        <a:bodyPr/>
        <a:lstStyle/>
        <a:p>
          <a:pPr rtl="1"/>
          <a:r>
            <a:rPr lang="ar-IQ" sz="2000" dirty="0" smtClean="0"/>
            <a:t>آثار الحيازة في المنقول:</a:t>
          </a:r>
          <a:endParaRPr lang="ar-IQ" sz="2000" dirty="0"/>
        </a:p>
      </dgm:t>
    </dgm:pt>
    <dgm:pt modelId="{EE6DE6C6-86AB-4624-AF5C-57C48C8EBD23}" type="parTrans" cxnId="{EF5B2266-CC0C-441A-8C73-4503E8837032}">
      <dgm:prSet/>
      <dgm:spPr/>
      <dgm:t>
        <a:bodyPr/>
        <a:lstStyle/>
        <a:p>
          <a:pPr rtl="1"/>
          <a:endParaRPr lang="ar-IQ"/>
        </a:p>
      </dgm:t>
    </dgm:pt>
    <dgm:pt modelId="{A2E0F61D-175E-422D-9B07-BA63902AA12A}" type="sibTrans" cxnId="{EF5B2266-CC0C-441A-8C73-4503E8837032}">
      <dgm:prSet/>
      <dgm:spPr/>
      <dgm:t>
        <a:bodyPr/>
        <a:lstStyle/>
        <a:p>
          <a:pPr rtl="1"/>
          <a:endParaRPr lang="ar-IQ"/>
        </a:p>
      </dgm:t>
    </dgm:pt>
    <dgm:pt modelId="{268FFA91-74C8-4953-B5DF-2DE4D6934AB1}">
      <dgm:prSet phldrT="[نص]" custT="1"/>
      <dgm:spPr/>
      <dgm:t>
        <a:bodyPr/>
        <a:lstStyle/>
        <a:p>
          <a:pPr rtl="1"/>
          <a:r>
            <a:rPr lang="ar-IQ" sz="1800" dirty="0" smtClean="0"/>
            <a:t>الأثر المكسب للملكية</a:t>
          </a:r>
          <a:endParaRPr lang="ar-IQ" sz="1800" dirty="0"/>
        </a:p>
      </dgm:t>
    </dgm:pt>
    <dgm:pt modelId="{38017174-EECE-481C-9147-F5E89C8AA300}" type="parTrans" cxnId="{20B888AF-3754-4D6A-AA32-A1206EBE9E19}">
      <dgm:prSet/>
      <dgm:spPr/>
      <dgm:t>
        <a:bodyPr/>
        <a:lstStyle/>
        <a:p>
          <a:pPr rtl="1"/>
          <a:endParaRPr lang="ar-IQ"/>
        </a:p>
      </dgm:t>
    </dgm:pt>
    <dgm:pt modelId="{1814EF3A-6C28-4E6A-8BA2-5A21E2510A7F}" type="sibTrans" cxnId="{20B888AF-3754-4D6A-AA32-A1206EBE9E19}">
      <dgm:prSet/>
      <dgm:spPr/>
      <dgm:t>
        <a:bodyPr/>
        <a:lstStyle/>
        <a:p>
          <a:pPr rtl="1"/>
          <a:endParaRPr lang="ar-IQ"/>
        </a:p>
      </dgm:t>
    </dgm:pt>
    <dgm:pt modelId="{DBA56874-4833-420A-A052-CBFFC1817901}">
      <dgm:prSet phldrT="[نص]" custT="1"/>
      <dgm:spPr/>
      <dgm:t>
        <a:bodyPr/>
        <a:lstStyle/>
        <a:p>
          <a:pPr rtl="1"/>
          <a:r>
            <a:rPr lang="ar-IQ" sz="1800" dirty="0" smtClean="0"/>
            <a:t>الأثر المسقط للتكاليف</a:t>
          </a:r>
          <a:endParaRPr lang="ar-IQ" sz="1800" dirty="0"/>
        </a:p>
      </dgm:t>
    </dgm:pt>
    <dgm:pt modelId="{13D0B2D5-5DAB-458F-A7D0-BA88046A5EB5}" type="parTrans" cxnId="{FFF2946B-9087-4217-BB0C-D087C048297B}">
      <dgm:prSet/>
      <dgm:spPr/>
      <dgm:t>
        <a:bodyPr/>
        <a:lstStyle/>
        <a:p>
          <a:pPr rtl="1"/>
          <a:endParaRPr lang="ar-IQ"/>
        </a:p>
      </dgm:t>
    </dgm:pt>
    <dgm:pt modelId="{FB382FC5-4018-41D3-A367-CC0DC585AD80}" type="sibTrans" cxnId="{FFF2946B-9087-4217-BB0C-D087C048297B}">
      <dgm:prSet/>
      <dgm:spPr/>
      <dgm:t>
        <a:bodyPr/>
        <a:lstStyle/>
        <a:p>
          <a:pPr rtl="1"/>
          <a:endParaRPr lang="ar-IQ"/>
        </a:p>
      </dgm:t>
    </dgm:pt>
    <dgm:pt modelId="{B5308BCA-770F-41D9-A16C-1CFAEB2C679A}">
      <dgm:prSet phldrT="[نص]" custT="1"/>
      <dgm:spPr/>
      <dgm:t>
        <a:bodyPr/>
        <a:lstStyle/>
        <a:p>
          <a:pPr rtl="1"/>
          <a:r>
            <a:rPr lang="ar-IQ" sz="2000" dirty="0" smtClean="0"/>
            <a:t>نطاقها :</a:t>
          </a:r>
        </a:p>
        <a:p>
          <a:pPr rtl="1"/>
          <a:r>
            <a:rPr lang="ar-IQ" sz="1600" dirty="0" smtClean="0"/>
            <a:t>ينحصر في المنقولات المادية ويستثنى: (المنقولات المعنوية والمخصصة للنفع العام والمنقولات التي أصبحت عقارات بالتخصيص والتي تتطلب شكلية معينة والمنقولات التابعة لعقار)</a:t>
          </a:r>
          <a:endParaRPr lang="ar-IQ" sz="1600" dirty="0"/>
        </a:p>
      </dgm:t>
    </dgm:pt>
    <dgm:pt modelId="{3391819A-BCF4-47F2-80F4-E62FDB9AD664}" type="parTrans" cxnId="{A8EEB2CD-7B9B-417A-8536-ED794B842736}">
      <dgm:prSet/>
      <dgm:spPr/>
      <dgm:t>
        <a:bodyPr/>
        <a:lstStyle/>
        <a:p>
          <a:pPr rtl="1"/>
          <a:endParaRPr lang="ar-IQ"/>
        </a:p>
      </dgm:t>
    </dgm:pt>
    <dgm:pt modelId="{16A2FF2C-487A-4A44-A040-49AF8D67700E}" type="sibTrans" cxnId="{A8EEB2CD-7B9B-417A-8536-ED794B842736}">
      <dgm:prSet/>
      <dgm:spPr/>
      <dgm:t>
        <a:bodyPr/>
        <a:lstStyle/>
        <a:p>
          <a:pPr rtl="1"/>
          <a:endParaRPr lang="ar-IQ"/>
        </a:p>
      </dgm:t>
    </dgm:pt>
    <dgm:pt modelId="{0F3CC040-90BD-4A3F-81D7-AF6A71095B82}">
      <dgm:prSet phldrT="[نص]" custT="1"/>
      <dgm:spPr/>
      <dgm:t>
        <a:bodyPr/>
        <a:lstStyle/>
        <a:p>
          <a:pPr rtl="1"/>
          <a:r>
            <a:rPr lang="ar-IQ" sz="1800" dirty="0" smtClean="0"/>
            <a:t>شروطها :</a:t>
          </a:r>
          <a:endParaRPr lang="ar-IQ" sz="1800" dirty="0"/>
        </a:p>
      </dgm:t>
    </dgm:pt>
    <dgm:pt modelId="{008E3A34-3272-4FEB-B304-82215D3E9856}" type="parTrans" cxnId="{FC7CBF6A-18BB-4E8E-9CDC-D33ED327D8EE}">
      <dgm:prSet/>
      <dgm:spPr/>
      <dgm:t>
        <a:bodyPr/>
        <a:lstStyle/>
        <a:p>
          <a:pPr rtl="1"/>
          <a:endParaRPr lang="ar-IQ"/>
        </a:p>
      </dgm:t>
    </dgm:pt>
    <dgm:pt modelId="{52464F1F-3A10-4BD2-BFAB-B80A16551BF6}" type="sibTrans" cxnId="{FC7CBF6A-18BB-4E8E-9CDC-D33ED327D8EE}">
      <dgm:prSet/>
      <dgm:spPr/>
      <dgm:t>
        <a:bodyPr/>
        <a:lstStyle/>
        <a:p>
          <a:pPr rtl="1"/>
          <a:endParaRPr lang="ar-IQ"/>
        </a:p>
      </dgm:t>
    </dgm:pt>
    <dgm:pt modelId="{A610F14D-5336-4836-AEC4-24974EFCC716}">
      <dgm:prSet phldrT="[نص]" custT="1"/>
      <dgm:spPr/>
      <dgm:t>
        <a:bodyPr/>
        <a:lstStyle/>
        <a:p>
          <a:pPr rtl="1"/>
          <a:r>
            <a:rPr lang="ar-IQ" sz="1800" dirty="0" smtClean="0"/>
            <a:t>1- الحيازة</a:t>
          </a:r>
          <a:endParaRPr lang="ar-IQ" sz="1800" dirty="0"/>
        </a:p>
      </dgm:t>
    </dgm:pt>
    <dgm:pt modelId="{55C10438-F25D-4B60-A59A-9BF5F4ED9A69}" type="parTrans" cxnId="{FBB9CD87-042D-45F9-A1BF-7C3054657CF2}">
      <dgm:prSet/>
      <dgm:spPr/>
      <dgm:t>
        <a:bodyPr/>
        <a:lstStyle/>
        <a:p>
          <a:pPr rtl="1"/>
          <a:endParaRPr lang="ar-IQ"/>
        </a:p>
      </dgm:t>
    </dgm:pt>
    <dgm:pt modelId="{5885CF6C-8BED-4C62-8BB7-D019FE6D2D36}" type="sibTrans" cxnId="{FBB9CD87-042D-45F9-A1BF-7C3054657CF2}">
      <dgm:prSet/>
      <dgm:spPr/>
      <dgm:t>
        <a:bodyPr/>
        <a:lstStyle/>
        <a:p>
          <a:pPr rtl="1"/>
          <a:endParaRPr lang="ar-IQ"/>
        </a:p>
      </dgm:t>
    </dgm:pt>
    <dgm:pt modelId="{0C403483-C167-4BD1-8314-6070023216EB}">
      <dgm:prSet phldrT="[نص]" custT="1"/>
      <dgm:spPr/>
      <dgm:t>
        <a:bodyPr/>
        <a:lstStyle/>
        <a:p>
          <a:pPr rtl="1"/>
          <a:r>
            <a:rPr lang="ar-IQ" sz="1800" dirty="0" smtClean="0"/>
            <a:t>القاعدة : </a:t>
          </a:r>
        </a:p>
        <a:p>
          <a:pPr rtl="1"/>
          <a:r>
            <a:rPr lang="ar-IQ" sz="1600" dirty="0" smtClean="0"/>
            <a:t>المادة (1163/1) (من حاز وهو حسن النية منقولاً أو سنداً لحامله مستنداً في حيازته إلى سبب صحيح فلا تسمع عليه دعوى الملك من أحد)</a:t>
          </a:r>
          <a:endParaRPr lang="ar-IQ" sz="1600" dirty="0"/>
        </a:p>
      </dgm:t>
    </dgm:pt>
    <dgm:pt modelId="{2E699F64-F48F-44C5-A9F8-96FEF9D15074}" type="parTrans" cxnId="{14E90D2F-417E-43FB-8D10-BA7731B6F4B6}">
      <dgm:prSet/>
      <dgm:spPr/>
      <dgm:t>
        <a:bodyPr/>
        <a:lstStyle/>
        <a:p>
          <a:pPr rtl="1"/>
          <a:endParaRPr lang="ar-IQ"/>
        </a:p>
      </dgm:t>
    </dgm:pt>
    <dgm:pt modelId="{41F8804A-87B7-4F6D-B382-3035EA9F90F9}" type="sibTrans" cxnId="{14E90D2F-417E-43FB-8D10-BA7731B6F4B6}">
      <dgm:prSet/>
      <dgm:spPr/>
      <dgm:t>
        <a:bodyPr/>
        <a:lstStyle/>
        <a:p>
          <a:pPr rtl="1"/>
          <a:endParaRPr lang="ar-IQ"/>
        </a:p>
      </dgm:t>
    </dgm:pt>
    <dgm:pt modelId="{B92EDAC7-5AED-4915-B084-C88D0D3130BF}">
      <dgm:prSet phldrT="[نص]" custT="1"/>
      <dgm:spPr/>
      <dgm:t>
        <a:bodyPr/>
        <a:lstStyle/>
        <a:p>
          <a:pPr rtl="1"/>
          <a:r>
            <a:rPr lang="ar-IQ" sz="1800" dirty="0" smtClean="0"/>
            <a:t>أساس القاعدة :</a:t>
          </a:r>
          <a:endParaRPr lang="ar-IQ" sz="1800" dirty="0"/>
        </a:p>
      </dgm:t>
    </dgm:pt>
    <dgm:pt modelId="{D1B3E22F-282D-42C0-9028-2C070D2AFB23}" type="parTrans" cxnId="{AC596C6E-AF0E-4C54-8852-830C9C9D1435}">
      <dgm:prSet/>
      <dgm:spPr/>
      <dgm:t>
        <a:bodyPr/>
        <a:lstStyle/>
        <a:p>
          <a:pPr rtl="1"/>
          <a:endParaRPr lang="ar-IQ"/>
        </a:p>
      </dgm:t>
    </dgm:pt>
    <dgm:pt modelId="{F2D01D90-37FB-4778-B49A-B4487DA2A35D}" type="sibTrans" cxnId="{AC596C6E-AF0E-4C54-8852-830C9C9D1435}">
      <dgm:prSet/>
      <dgm:spPr/>
      <dgm:t>
        <a:bodyPr/>
        <a:lstStyle/>
        <a:p>
          <a:pPr rtl="1"/>
          <a:endParaRPr lang="ar-IQ"/>
        </a:p>
      </dgm:t>
    </dgm:pt>
    <dgm:pt modelId="{CD804A40-2870-42D0-9D68-B9AE45B6E6B4}">
      <dgm:prSet phldrT="[نص]" custT="1"/>
      <dgm:spPr/>
      <dgm:t>
        <a:bodyPr/>
        <a:lstStyle/>
        <a:p>
          <a:pPr rtl="1"/>
          <a:r>
            <a:rPr lang="ar-IQ" sz="1600" dirty="0" smtClean="0"/>
            <a:t>-أنه استيلاء من نوع خاص</a:t>
          </a:r>
          <a:endParaRPr lang="ar-IQ" sz="1600" dirty="0"/>
        </a:p>
      </dgm:t>
    </dgm:pt>
    <dgm:pt modelId="{FB1FB132-090A-4CCA-9910-FAC18522E18A}" type="parTrans" cxnId="{85B5CC64-637B-480F-9C14-165F030D0B73}">
      <dgm:prSet/>
      <dgm:spPr/>
      <dgm:t>
        <a:bodyPr/>
        <a:lstStyle/>
        <a:p>
          <a:pPr rtl="1"/>
          <a:endParaRPr lang="ar-IQ"/>
        </a:p>
      </dgm:t>
    </dgm:pt>
    <dgm:pt modelId="{43CD81C8-9FDF-46A9-846B-9E092A5FD725}" type="sibTrans" cxnId="{85B5CC64-637B-480F-9C14-165F030D0B73}">
      <dgm:prSet/>
      <dgm:spPr/>
      <dgm:t>
        <a:bodyPr/>
        <a:lstStyle/>
        <a:p>
          <a:pPr rtl="1"/>
          <a:endParaRPr lang="ar-IQ"/>
        </a:p>
      </dgm:t>
    </dgm:pt>
    <dgm:pt modelId="{5BB666F2-F6C8-41FB-8BF8-4DD144A5584E}">
      <dgm:prSet phldrT="[نص]" custT="1"/>
      <dgm:spPr/>
      <dgm:t>
        <a:bodyPr/>
        <a:lstStyle/>
        <a:p>
          <a:pPr rtl="1"/>
          <a:r>
            <a:rPr lang="ar-IQ" sz="1600" dirty="0" smtClean="0"/>
            <a:t>- أنه تقادم مكسب فوري</a:t>
          </a:r>
          <a:endParaRPr lang="ar-IQ" sz="1600" dirty="0"/>
        </a:p>
      </dgm:t>
    </dgm:pt>
    <dgm:pt modelId="{B565BF4B-0770-4C36-83E2-5128E59BB345}" type="parTrans" cxnId="{208F109C-F160-4B76-B972-A57548982255}">
      <dgm:prSet/>
      <dgm:spPr/>
      <dgm:t>
        <a:bodyPr/>
        <a:lstStyle/>
        <a:p>
          <a:pPr rtl="1"/>
          <a:endParaRPr lang="ar-IQ"/>
        </a:p>
      </dgm:t>
    </dgm:pt>
    <dgm:pt modelId="{FE4784D0-DFC9-4789-9400-A78C76657437}" type="sibTrans" cxnId="{208F109C-F160-4B76-B972-A57548982255}">
      <dgm:prSet/>
      <dgm:spPr/>
      <dgm:t>
        <a:bodyPr/>
        <a:lstStyle/>
        <a:p>
          <a:pPr rtl="1"/>
          <a:endParaRPr lang="ar-IQ"/>
        </a:p>
      </dgm:t>
    </dgm:pt>
    <dgm:pt modelId="{7DCA0B3D-6504-4A83-BB34-5BF16B12D31F}">
      <dgm:prSet phldrT="[نص]" custT="1"/>
      <dgm:spPr/>
      <dgm:t>
        <a:bodyPr/>
        <a:lstStyle/>
        <a:p>
          <a:pPr rtl="1"/>
          <a:r>
            <a:rPr lang="ar-IQ" sz="1600" dirty="0" smtClean="0"/>
            <a:t>- انه قرينة قاطعة على الملكية</a:t>
          </a:r>
          <a:endParaRPr lang="ar-IQ" sz="1600" dirty="0"/>
        </a:p>
      </dgm:t>
    </dgm:pt>
    <dgm:pt modelId="{30B5E366-B085-46B4-A5CB-CAC4493DD4B9}" type="parTrans" cxnId="{B51CFE62-8191-41A8-B10B-88E79C4D1A22}">
      <dgm:prSet/>
      <dgm:spPr/>
      <dgm:t>
        <a:bodyPr/>
        <a:lstStyle/>
        <a:p>
          <a:pPr rtl="1"/>
          <a:endParaRPr lang="ar-IQ"/>
        </a:p>
      </dgm:t>
    </dgm:pt>
    <dgm:pt modelId="{5F8F471C-E20A-44EE-A305-E59543B37E40}" type="sibTrans" cxnId="{B51CFE62-8191-41A8-B10B-88E79C4D1A22}">
      <dgm:prSet/>
      <dgm:spPr/>
      <dgm:t>
        <a:bodyPr/>
        <a:lstStyle/>
        <a:p>
          <a:pPr rtl="1"/>
          <a:endParaRPr lang="ar-IQ"/>
        </a:p>
      </dgm:t>
    </dgm:pt>
    <dgm:pt modelId="{AD72E320-17BD-4C57-B455-3B0E52D92E78}">
      <dgm:prSet phldrT="[نص]" custT="1"/>
      <dgm:spPr/>
      <dgm:t>
        <a:bodyPr/>
        <a:lstStyle/>
        <a:p>
          <a:pPr rtl="1"/>
          <a:r>
            <a:rPr lang="ar-IQ" sz="1600" dirty="0" smtClean="0"/>
            <a:t>- انه قرينه على وجود السبب الصحيح وحسن النية حتى يثبت العكس</a:t>
          </a:r>
          <a:endParaRPr lang="ar-IQ" sz="1600" dirty="0"/>
        </a:p>
      </dgm:t>
    </dgm:pt>
    <dgm:pt modelId="{F2901BE8-0C8F-4CC2-9270-EBE077DEAA53}" type="parTrans" cxnId="{D68FE306-0DCF-4EBC-92F6-A608FC4C9564}">
      <dgm:prSet/>
      <dgm:spPr/>
      <dgm:t>
        <a:bodyPr/>
        <a:lstStyle/>
        <a:p>
          <a:pPr rtl="1"/>
          <a:endParaRPr lang="ar-IQ"/>
        </a:p>
      </dgm:t>
    </dgm:pt>
    <dgm:pt modelId="{37BC1B71-34CC-4EDD-B3DD-40176BB1C318}" type="sibTrans" cxnId="{D68FE306-0DCF-4EBC-92F6-A608FC4C9564}">
      <dgm:prSet/>
      <dgm:spPr/>
      <dgm:t>
        <a:bodyPr/>
        <a:lstStyle/>
        <a:p>
          <a:pPr rtl="1"/>
          <a:endParaRPr lang="ar-IQ"/>
        </a:p>
      </dgm:t>
    </dgm:pt>
    <dgm:pt modelId="{11E84476-27CD-40C5-ABB5-C8ACC3809697}">
      <dgm:prSet phldrT="[نص]" custT="1"/>
      <dgm:spPr/>
      <dgm:t>
        <a:bodyPr/>
        <a:lstStyle/>
        <a:p>
          <a:pPr rtl="1"/>
          <a:r>
            <a:rPr lang="ar-IQ" sz="1800" dirty="0" smtClean="0"/>
            <a:t>2- حسن النية</a:t>
          </a:r>
          <a:endParaRPr lang="ar-IQ" sz="1800" dirty="0"/>
        </a:p>
      </dgm:t>
    </dgm:pt>
    <dgm:pt modelId="{4B5918BC-FB25-4B6C-907D-2728283911EA}" type="parTrans" cxnId="{AD5135EE-B25B-4DEB-BC8A-7FAE34B46765}">
      <dgm:prSet/>
      <dgm:spPr/>
    </dgm:pt>
    <dgm:pt modelId="{192A6AD7-FAA5-43F1-B761-72730E7A1F64}" type="sibTrans" cxnId="{AD5135EE-B25B-4DEB-BC8A-7FAE34B46765}">
      <dgm:prSet/>
      <dgm:spPr/>
    </dgm:pt>
    <dgm:pt modelId="{38D68761-186E-4605-A35A-5643DE02AA68}">
      <dgm:prSet phldrT="[نص]" custT="1"/>
      <dgm:spPr/>
      <dgm:t>
        <a:bodyPr/>
        <a:lstStyle/>
        <a:p>
          <a:pPr rtl="1"/>
          <a:r>
            <a:rPr lang="ar-IQ" sz="1800" dirty="0" smtClean="0"/>
            <a:t>3- السبب الصحيح</a:t>
          </a:r>
          <a:endParaRPr lang="ar-IQ" sz="1800" dirty="0"/>
        </a:p>
      </dgm:t>
    </dgm:pt>
    <dgm:pt modelId="{0D8AB9EE-8C79-4C97-8DA1-6138346A99F2}" type="parTrans" cxnId="{18621E8A-48C0-44C4-BFA3-CC1F3D2AA591}">
      <dgm:prSet/>
      <dgm:spPr/>
    </dgm:pt>
    <dgm:pt modelId="{346EBAF6-8264-4249-B57A-BD1A0C3AEEF1}" type="sibTrans" cxnId="{18621E8A-48C0-44C4-BFA3-CC1F3D2AA591}">
      <dgm:prSet/>
      <dgm:spPr/>
    </dgm:pt>
    <dgm:pt modelId="{1130247A-7856-49AC-ACA5-D8B6FE88FDF8}">
      <dgm:prSet phldrT="[نص]" custT="1"/>
      <dgm:spPr/>
      <dgm:t>
        <a:bodyPr/>
        <a:lstStyle/>
        <a:p>
          <a:pPr rtl="1"/>
          <a:r>
            <a:rPr lang="ar-IQ" sz="1800" dirty="0" smtClean="0"/>
            <a:t>المنقولات المسروقة أو الضائعة :</a:t>
          </a:r>
          <a:endParaRPr lang="ar-IQ" sz="1800" dirty="0"/>
        </a:p>
      </dgm:t>
    </dgm:pt>
    <dgm:pt modelId="{D348EA05-4152-433A-875D-981E689B7D5D}" type="parTrans" cxnId="{FCEE15FF-811C-447D-BA12-E36CA89F47D2}">
      <dgm:prSet/>
      <dgm:spPr/>
    </dgm:pt>
    <dgm:pt modelId="{81D09AA3-0558-4847-BE03-5C98E7C0227A}" type="sibTrans" cxnId="{FCEE15FF-811C-447D-BA12-E36CA89F47D2}">
      <dgm:prSet/>
      <dgm:spPr/>
    </dgm:pt>
    <dgm:pt modelId="{596EBC5E-8F30-4F2F-A806-BC1BC98B2D5C}">
      <dgm:prSet phldrT="[نص]" custT="1"/>
      <dgm:spPr/>
      <dgm:t>
        <a:bodyPr/>
        <a:lstStyle/>
        <a:p>
          <a:pPr rtl="1"/>
          <a:endParaRPr lang="ar-IQ" sz="1800" dirty="0"/>
        </a:p>
      </dgm:t>
    </dgm:pt>
    <dgm:pt modelId="{7F31F0E5-EA68-4C9B-8EB0-4C1ABB17D00D}" type="parTrans" cxnId="{F8E5A9C2-A4D8-4E51-BC44-5E96A956D1CC}">
      <dgm:prSet/>
      <dgm:spPr/>
    </dgm:pt>
    <dgm:pt modelId="{93CE637F-41C2-4B9A-919E-BD0565242627}" type="sibTrans" cxnId="{F8E5A9C2-A4D8-4E51-BC44-5E96A956D1CC}">
      <dgm:prSet/>
      <dgm:spPr/>
    </dgm:pt>
    <dgm:pt modelId="{99418117-F55D-4039-8E7A-DC290ECA8EDF}">
      <dgm:prSet phldrT="[نص]" custT="1"/>
      <dgm:spPr/>
      <dgm:t>
        <a:bodyPr/>
        <a:lstStyle/>
        <a:p>
          <a:pPr rtl="1"/>
          <a:r>
            <a:rPr lang="ar-IQ" sz="1400" dirty="0" smtClean="0"/>
            <a:t>لمالك المنقول أو السند لحامله أذا خرج من يده بضياع أو سرقة أو غصب أو خيانة أمانة أن يسترده من الحائز خلال 3 سنوات</a:t>
          </a:r>
          <a:endParaRPr lang="ar-IQ" sz="1400" dirty="0"/>
        </a:p>
      </dgm:t>
    </dgm:pt>
    <dgm:pt modelId="{6FB33AB9-E7F8-4E4C-91D7-CA9AFCE624F8}" type="parTrans" cxnId="{BE86C402-9E23-41B3-8E55-C13AF12622B6}">
      <dgm:prSet/>
      <dgm:spPr/>
    </dgm:pt>
    <dgm:pt modelId="{3CA60666-7DBC-4E79-A43C-3FC0D6AAF2E1}" type="sibTrans" cxnId="{BE86C402-9E23-41B3-8E55-C13AF12622B6}">
      <dgm:prSet/>
      <dgm:spPr/>
    </dgm:pt>
    <dgm:pt modelId="{4CEC40D8-75C2-46BA-8DC6-01C410DCB702}">
      <dgm:prSet phldrT="[نص]" custT="1"/>
      <dgm:spPr/>
      <dgm:t>
        <a:bodyPr/>
        <a:lstStyle/>
        <a:p>
          <a:pPr rtl="1"/>
          <a:r>
            <a:rPr lang="ar-IQ" sz="1400" dirty="0" smtClean="0"/>
            <a:t>مدة الثلاث سنوات تعد مدة سقوط ليست مدة تقادم </a:t>
          </a:r>
          <a:endParaRPr lang="ar-IQ" sz="1400" dirty="0"/>
        </a:p>
      </dgm:t>
    </dgm:pt>
    <dgm:pt modelId="{A4238C65-6B85-43F2-BD4C-B6D9AD1E92C6}" type="parTrans" cxnId="{AEF796A4-50F0-4745-9134-7CB42DAD22E5}">
      <dgm:prSet/>
      <dgm:spPr/>
    </dgm:pt>
    <dgm:pt modelId="{982F7D10-E9FA-4E48-83AE-9488412C5A72}" type="sibTrans" cxnId="{AEF796A4-50F0-4745-9134-7CB42DAD22E5}">
      <dgm:prSet/>
      <dgm:spPr/>
    </dgm:pt>
    <dgm:pt modelId="{78B98EB8-D043-4692-BADC-9576C15A8ED6}" type="pres">
      <dgm:prSet presAssocID="{54E5315C-9612-4C0A-8F9B-BD23DE7E1EF0}" presName="Name0" presStyleCnt="0">
        <dgm:presLayoutVars>
          <dgm:dir/>
          <dgm:resizeHandles val="exact"/>
        </dgm:presLayoutVars>
      </dgm:prSet>
      <dgm:spPr/>
    </dgm:pt>
    <dgm:pt modelId="{39F438F0-8A61-4E87-97DC-A3107066B36C}" type="pres">
      <dgm:prSet presAssocID="{5FF92ECF-46B7-4C0B-9774-E51DFD01D85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89AA987-458C-4D27-928B-0C29074318B0}" type="pres">
      <dgm:prSet presAssocID="{A2E0F61D-175E-422D-9B07-BA63902AA12A}" presName="sibTrans" presStyleCnt="0"/>
      <dgm:spPr/>
    </dgm:pt>
    <dgm:pt modelId="{00DF899C-90D8-406C-9738-667328C5C2E0}" type="pres">
      <dgm:prSet presAssocID="{B5308BCA-770F-41D9-A16C-1CFAEB2C679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BB1EF8D-1348-4199-8006-DABD9B73495F}" type="pres">
      <dgm:prSet presAssocID="{16A2FF2C-487A-4A44-A040-49AF8D67700E}" presName="sibTrans" presStyleCnt="0"/>
      <dgm:spPr/>
    </dgm:pt>
    <dgm:pt modelId="{B40445A9-0660-4247-B773-7449A4826E05}" type="pres">
      <dgm:prSet presAssocID="{0C403483-C167-4BD1-8314-6070023216EB}" presName="node" presStyleLbl="node1" presStyleIdx="2" presStyleCnt="3">
        <dgm:presLayoutVars>
          <dgm:bulletEnabled val="1"/>
        </dgm:presLayoutVars>
      </dgm:prSet>
      <dgm:spPr/>
    </dgm:pt>
  </dgm:ptLst>
  <dgm:cxnLst>
    <dgm:cxn modelId="{EF5B2266-CC0C-441A-8C73-4503E8837032}" srcId="{54E5315C-9612-4C0A-8F9B-BD23DE7E1EF0}" destId="{5FF92ECF-46B7-4C0B-9774-E51DFD01D859}" srcOrd="0" destOrd="0" parTransId="{EE6DE6C6-86AB-4624-AF5C-57C48C8EBD23}" sibTransId="{A2E0F61D-175E-422D-9B07-BA63902AA12A}"/>
    <dgm:cxn modelId="{2ACF0ADA-3633-473F-A1DC-EEBFDFC71D8C}" type="presOf" srcId="{596EBC5E-8F30-4F2F-A806-BC1BC98B2D5C}" destId="{39F438F0-8A61-4E87-97DC-A3107066B36C}" srcOrd="0" destOrd="3" presId="urn:microsoft.com/office/officeart/2005/8/layout/hList6"/>
    <dgm:cxn modelId="{7FA799F0-5C56-4B89-BC36-A148862ED416}" type="presOf" srcId="{B5308BCA-770F-41D9-A16C-1CFAEB2C679A}" destId="{00DF899C-90D8-406C-9738-667328C5C2E0}" srcOrd="0" destOrd="0" presId="urn:microsoft.com/office/officeart/2005/8/layout/hList6"/>
    <dgm:cxn modelId="{2D0346A9-4E9F-45C5-A64F-4194459A6FEF}" type="presOf" srcId="{0F3CC040-90BD-4A3F-81D7-AF6A71095B82}" destId="{00DF899C-90D8-406C-9738-667328C5C2E0}" srcOrd="0" destOrd="1" presId="urn:microsoft.com/office/officeart/2005/8/layout/hList6"/>
    <dgm:cxn modelId="{18621E8A-48C0-44C4-BFA3-CC1F3D2AA591}" srcId="{B5308BCA-770F-41D9-A16C-1CFAEB2C679A}" destId="{38D68761-186E-4605-A35A-5643DE02AA68}" srcOrd="3" destOrd="0" parTransId="{0D8AB9EE-8C79-4C97-8DA1-6138346A99F2}" sibTransId="{346EBAF6-8264-4249-B57A-BD1A0C3AEEF1}"/>
    <dgm:cxn modelId="{FFCDD263-1394-490E-B7CD-BD1D1C51DD4B}" type="presOf" srcId="{5FF92ECF-46B7-4C0B-9774-E51DFD01D859}" destId="{39F438F0-8A61-4E87-97DC-A3107066B36C}" srcOrd="0" destOrd="0" presId="urn:microsoft.com/office/officeart/2005/8/layout/hList6"/>
    <dgm:cxn modelId="{FCEE15FF-811C-447D-BA12-E36CA89F47D2}" srcId="{5FF92ECF-46B7-4C0B-9774-E51DFD01D859}" destId="{1130247A-7856-49AC-ACA5-D8B6FE88FDF8}" srcOrd="3" destOrd="0" parTransId="{D348EA05-4152-433A-875D-981E689B7D5D}" sibTransId="{81D09AA3-0558-4847-BE03-5C98E7C0227A}"/>
    <dgm:cxn modelId="{5B61CDFA-17A0-4885-8463-2AD9A6EBC5D3}" type="presOf" srcId="{4CEC40D8-75C2-46BA-8DC6-01C410DCB702}" destId="{39F438F0-8A61-4E87-97DC-A3107066B36C}" srcOrd="0" destOrd="6" presId="urn:microsoft.com/office/officeart/2005/8/layout/hList6"/>
    <dgm:cxn modelId="{AC596C6E-AF0E-4C54-8852-830C9C9D1435}" srcId="{0C403483-C167-4BD1-8314-6070023216EB}" destId="{B92EDAC7-5AED-4915-B084-C88D0D3130BF}" srcOrd="0" destOrd="0" parTransId="{D1B3E22F-282D-42C0-9028-2C070D2AFB23}" sibTransId="{F2D01D90-37FB-4778-B49A-B4487DA2A35D}"/>
    <dgm:cxn modelId="{B51CFE62-8191-41A8-B10B-88E79C4D1A22}" srcId="{0C403483-C167-4BD1-8314-6070023216EB}" destId="{7DCA0B3D-6504-4A83-BB34-5BF16B12D31F}" srcOrd="3" destOrd="0" parTransId="{30B5E366-B085-46B4-A5CB-CAC4493DD4B9}" sibTransId="{5F8F471C-E20A-44EE-A305-E59543B37E40}"/>
    <dgm:cxn modelId="{F8E5A9C2-A4D8-4E51-BC44-5E96A956D1CC}" srcId="{5FF92ECF-46B7-4C0B-9774-E51DFD01D859}" destId="{596EBC5E-8F30-4F2F-A806-BC1BC98B2D5C}" srcOrd="2" destOrd="0" parTransId="{7F31F0E5-EA68-4C9B-8EB0-4C1ABB17D00D}" sibTransId="{93CE637F-41C2-4B9A-919E-BD0565242627}"/>
    <dgm:cxn modelId="{E866DDFA-4663-4417-897D-68FDFF08762C}" type="presOf" srcId="{54E5315C-9612-4C0A-8F9B-BD23DE7E1EF0}" destId="{78B98EB8-D043-4692-BADC-9576C15A8ED6}" srcOrd="0" destOrd="0" presId="urn:microsoft.com/office/officeart/2005/8/layout/hList6"/>
    <dgm:cxn modelId="{5376994B-353F-41F3-AF9E-CDB55592B00D}" type="presOf" srcId="{0C403483-C167-4BD1-8314-6070023216EB}" destId="{B40445A9-0660-4247-B773-7449A4826E05}" srcOrd="0" destOrd="0" presId="urn:microsoft.com/office/officeart/2005/8/layout/hList6"/>
    <dgm:cxn modelId="{73723B02-5C6E-4C8E-AFA9-D9872353B6B2}" type="presOf" srcId="{5BB666F2-F6C8-41FB-8BF8-4DD144A5584E}" destId="{B40445A9-0660-4247-B773-7449A4826E05}" srcOrd="0" destOrd="3" presId="urn:microsoft.com/office/officeart/2005/8/layout/hList6"/>
    <dgm:cxn modelId="{14E90D2F-417E-43FB-8D10-BA7731B6F4B6}" srcId="{54E5315C-9612-4C0A-8F9B-BD23DE7E1EF0}" destId="{0C403483-C167-4BD1-8314-6070023216EB}" srcOrd="2" destOrd="0" parTransId="{2E699F64-F48F-44C5-A9F8-96FEF9D15074}" sibTransId="{41F8804A-87B7-4F6D-B382-3035EA9F90F9}"/>
    <dgm:cxn modelId="{985EDA6D-F190-4DD1-8A5A-46C71A294869}" type="presOf" srcId="{99418117-F55D-4039-8E7A-DC290ECA8EDF}" destId="{39F438F0-8A61-4E87-97DC-A3107066B36C}" srcOrd="0" destOrd="5" presId="urn:microsoft.com/office/officeart/2005/8/layout/hList6"/>
    <dgm:cxn modelId="{0149A213-9131-4471-9803-C0503F69A0E8}" type="presOf" srcId="{B92EDAC7-5AED-4915-B084-C88D0D3130BF}" destId="{B40445A9-0660-4247-B773-7449A4826E05}" srcOrd="0" destOrd="1" presId="urn:microsoft.com/office/officeart/2005/8/layout/hList6"/>
    <dgm:cxn modelId="{FFF2946B-9087-4217-BB0C-D087C048297B}" srcId="{5FF92ECF-46B7-4C0B-9774-E51DFD01D859}" destId="{DBA56874-4833-420A-A052-CBFFC1817901}" srcOrd="1" destOrd="0" parTransId="{13D0B2D5-5DAB-458F-A7D0-BA88046A5EB5}" sibTransId="{FB382FC5-4018-41D3-A367-CC0DC585AD80}"/>
    <dgm:cxn modelId="{FBB9CD87-042D-45F9-A1BF-7C3054657CF2}" srcId="{B5308BCA-770F-41D9-A16C-1CFAEB2C679A}" destId="{A610F14D-5336-4836-AEC4-24974EFCC716}" srcOrd="1" destOrd="0" parTransId="{55C10438-F25D-4B60-A59A-9BF5F4ED9A69}" sibTransId="{5885CF6C-8BED-4C62-8BB7-D019FE6D2D36}"/>
    <dgm:cxn modelId="{A8EEB2CD-7B9B-417A-8536-ED794B842736}" srcId="{54E5315C-9612-4C0A-8F9B-BD23DE7E1EF0}" destId="{B5308BCA-770F-41D9-A16C-1CFAEB2C679A}" srcOrd="1" destOrd="0" parTransId="{3391819A-BCF4-47F2-80F4-E62FDB9AD664}" sibTransId="{16A2FF2C-487A-4A44-A040-49AF8D67700E}"/>
    <dgm:cxn modelId="{440E287F-212D-44C0-8B10-95903390B987}" type="presOf" srcId="{268FFA91-74C8-4953-B5DF-2DE4D6934AB1}" destId="{39F438F0-8A61-4E87-97DC-A3107066B36C}" srcOrd="0" destOrd="1" presId="urn:microsoft.com/office/officeart/2005/8/layout/hList6"/>
    <dgm:cxn modelId="{45A0BCB9-C51D-4FC8-9329-65DECD469950}" type="presOf" srcId="{1130247A-7856-49AC-ACA5-D8B6FE88FDF8}" destId="{39F438F0-8A61-4E87-97DC-A3107066B36C}" srcOrd="0" destOrd="4" presId="urn:microsoft.com/office/officeart/2005/8/layout/hList6"/>
    <dgm:cxn modelId="{85B5CC64-637B-480F-9C14-165F030D0B73}" srcId="{0C403483-C167-4BD1-8314-6070023216EB}" destId="{CD804A40-2870-42D0-9D68-B9AE45B6E6B4}" srcOrd="1" destOrd="0" parTransId="{FB1FB132-090A-4CCA-9910-FAC18522E18A}" sibTransId="{43CD81C8-9FDF-46A9-846B-9E092A5FD725}"/>
    <dgm:cxn modelId="{2E1E6EBE-2485-421F-87D3-EE1A89B4AAAD}" type="presOf" srcId="{38D68761-186E-4605-A35A-5643DE02AA68}" destId="{00DF899C-90D8-406C-9738-667328C5C2E0}" srcOrd="0" destOrd="4" presId="urn:microsoft.com/office/officeart/2005/8/layout/hList6"/>
    <dgm:cxn modelId="{A14B199A-AC6F-46A7-988A-3EB74993A762}" type="presOf" srcId="{AD72E320-17BD-4C57-B455-3B0E52D92E78}" destId="{B40445A9-0660-4247-B773-7449A4826E05}" srcOrd="0" destOrd="5" presId="urn:microsoft.com/office/officeart/2005/8/layout/hList6"/>
    <dgm:cxn modelId="{355FCC16-B52F-491B-8CD9-EF6AB790A9BB}" type="presOf" srcId="{7DCA0B3D-6504-4A83-BB34-5BF16B12D31F}" destId="{B40445A9-0660-4247-B773-7449A4826E05}" srcOrd="0" destOrd="4" presId="urn:microsoft.com/office/officeart/2005/8/layout/hList6"/>
    <dgm:cxn modelId="{DE514F32-D7AD-4B9D-B57D-7699F7B20209}" type="presOf" srcId="{11E84476-27CD-40C5-ABB5-C8ACC3809697}" destId="{00DF899C-90D8-406C-9738-667328C5C2E0}" srcOrd="0" destOrd="3" presId="urn:microsoft.com/office/officeart/2005/8/layout/hList6"/>
    <dgm:cxn modelId="{20B888AF-3754-4D6A-AA32-A1206EBE9E19}" srcId="{5FF92ECF-46B7-4C0B-9774-E51DFD01D859}" destId="{268FFA91-74C8-4953-B5DF-2DE4D6934AB1}" srcOrd="0" destOrd="0" parTransId="{38017174-EECE-481C-9147-F5E89C8AA300}" sibTransId="{1814EF3A-6C28-4E6A-8BA2-5A21E2510A7F}"/>
    <dgm:cxn modelId="{207A3E6B-1578-4DDB-8247-EB7392A353B3}" type="presOf" srcId="{A610F14D-5336-4836-AEC4-24974EFCC716}" destId="{00DF899C-90D8-406C-9738-667328C5C2E0}" srcOrd="0" destOrd="2" presId="urn:microsoft.com/office/officeart/2005/8/layout/hList6"/>
    <dgm:cxn modelId="{D68FE306-0DCF-4EBC-92F6-A608FC4C9564}" srcId="{0C403483-C167-4BD1-8314-6070023216EB}" destId="{AD72E320-17BD-4C57-B455-3B0E52D92E78}" srcOrd="4" destOrd="0" parTransId="{F2901BE8-0C8F-4CC2-9270-EBE077DEAA53}" sibTransId="{37BC1B71-34CC-4EDD-B3DD-40176BB1C318}"/>
    <dgm:cxn modelId="{AD5135EE-B25B-4DEB-BC8A-7FAE34B46765}" srcId="{B5308BCA-770F-41D9-A16C-1CFAEB2C679A}" destId="{11E84476-27CD-40C5-ABB5-C8ACC3809697}" srcOrd="2" destOrd="0" parTransId="{4B5918BC-FB25-4B6C-907D-2728283911EA}" sibTransId="{192A6AD7-FAA5-43F1-B761-72730E7A1F64}"/>
    <dgm:cxn modelId="{BE86C402-9E23-41B3-8E55-C13AF12622B6}" srcId="{5FF92ECF-46B7-4C0B-9774-E51DFD01D859}" destId="{99418117-F55D-4039-8E7A-DC290ECA8EDF}" srcOrd="4" destOrd="0" parTransId="{6FB33AB9-E7F8-4E4C-91D7-CA9AFCE624F8}" sibTransId="{3CA60666-7DBC-4E79-A43C-3FC0D6AAF2E1}"/>
    <dgm:cxn modelId="{B517292F-B9F4-4B87-B715-59A9B4E3880B}" type="presOf" srcId="{DBA56874-4833-420A-A052-CBFFC1817901}" destId="{39F438F0-8A61-4E87-97DC-A3107066B36C}" srcOrd="0" destOrd="2" presId="urn:microsoft.com/office/officeart/2005/8/layout/hList6"/>
    <dgm:cxn modelId="{3F8ED485-A965-4F21-A4AE-A9D7470168AC}" type="presOf" srcId="{CD804A40-2870-42D0-9D68-B9AE45B6E6B4}" destId="{B40445A9-0660-4247-B773-7449A4826E05}" srcOrd="0" destOrd="2" presId="urn:microsoft.com/office/officeart/2005/8/layout/hList6"/>
    <dgm:cxn modelId="{AEF796A4-50F0-4745-9134-7CB42DAD22E5}" srcId="{5FF92ECF-46B7-4C0B-9774-E51DFD01D859}" destId="{4CEC40D8-75C2-46BA-8DC6-01C410DCB702}" srcOrd="5" destOrd="0" parTransId="{A4238C65-6B85-43F2-BD4C-B6D9AD1E92C6}" sibTransId="{982F7D10-E9FA-4E48-83AE-9488412C5A72}"/>
    <dgm:cxn modelId="{FC7CBF6A-18BB-4E8E-9CDC-D33ED327D8EE}" srcId="{B5308BCA-770F-41D9-A16C-1CFAEB2C679A}" destId="{0F3CC040-90BD-4A3F-81D7-AF6A71095B82}" srcOrd="0" destOrd="0" parTransId="{008E3A34-3272-4FEB-B304-82215D3E9856}" sibTransId="{52464F1F-3A10-4BD2-BFAB-B80A16551BF6}"/>
    <dgm:cxn modelId="{208F109C-F160-4B76-B972-A57548982255}" srcId="{0C403483-C167-4BD1-8314-6070023216EB}" destId="{5BB666F2-F6C8-41FB-8BF8-4DD144A5584E}" srcOrd="2" destOrd="0" parTransId="{B565BF4B-0770-4C36-83E2-5128E59BB345}" sibTransId="{FE4784D0-DFC9-4789-9400-A78C76657437}"/>
    <dgm:cxn modelId="{9E19608E-7CF6-4E6E-8139-52216237EE9B}" type="presParOf" srcId="{78B98EB8-D043-4692-BADC-9576C15A8ED6}" destId="{39F438F0-8A61-4E87-97DC-A3107066B36C}" srcOrd="0" destOrd="0" presId="urn:microsoft.com/office/officeart/2005/8/layout/hList6"/>
    <dgm:cxn modelId="{565ABE29-9EA1-489F-AE6A-5717C40A3FCA}" type="presParOf" srcId="{78B98EB8-D043-4692-BADC-9576C15A8ED6}" destId="{589AA987-458C-4D27-928B-0C29074318B0}" srcOrd="1" destOrd="0" presId="urn:microsoft.com/office/officeart/2005/8/layout/hList6"/>
    <dgm:cxn modelId="{3D9A4721-3EE5-424E-A6C0-10712FFF43D9}" type="presParOf" srcId="{78B98EB8-D043-4692-BADC-9576C15A8ED6}" destId="{00DF899C-90D8-406C-9738-667328C5C2E0}" srcOrd="2" destOrd="0" presId="urn:microsoft.com/office/officeart/2005/8/layout/hList6"/>
    <dgm:cxn modelId="{9D181CF7-CBA4-4D46-B19F-E888E544E3AB}" type="presParOf" srcId="{78B98EB8-D043-4692-BADC-9576C15A8ED6}" destId="{5BB1EF8D-1348-4199-8006-DABD9B73495F}" srcOrd="3" destOrd="0" presId="urn:microsoft.com/office/officeart/2005/8/layout/hList6"/>
    <dgm:cxn modelId="{BC59EB84-DA72-4B98-A32F-3885C054D8A8}" type="presParOf" srcId="{78B98EB8-D043-4692-BADC-9576C15A8ED6}" destId="{B40445A9-0660-4247-B773-7449A4826E05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8534BEB-81D2-43F7-B0B6-57FBAEEC2FB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506CAF6E-630D-4DB9-A3F8-AAE21A560D16}">
      <dgm:prSet phldrT="[نص]"/>
      <dgm:spPr/>
      <dgm:t>
        <a:bodyPr/>
        <a:lstStyle/>
        <a:p>
          <a:pPr rtl="1"/>
          <a:r>
            <a:rPr lang="ar-IQ" dirty="0" smtClean="0"/>
            <a:t>تملك الثمار بالحيازة</a:t>
          </a:r>
          <a:endParaRPr lang="ar-IQ" dirty="0"/>
        </a:p>
      </dgm:t>
    </dgm:pt>
    <dgm:pt modelId="{94C69413-BDE1-49F5-A338-CB095FE41176}" type="parTrans" cxnId="{E663CB5D-B733-43C9-9879-66EED8EB5F8C}">
      <dgm:prSet/>
      <dgm:spPr/>
      <dgm:t>
        <a:bodyPr/>
        <a:lstStyle/>
        <a:p>
          <a:pPr rtl="1"/>
          <a:endParaRPr lang="ar-IQ"/>
        </a:p>
      </dgm:t>
    </dgm:pt>
    <dgm:pt modelId="{7C319CE2-D857-4667-BBF2-93C1EF9EA5F9}" type="sibTrans" cxnId="{E663CB5D-B733-43C9-9879-66EED8EB5F8C}">
      <dgm:prSet/>
      <dgm:spPr/>
      <dgm:t>
        <a:bodyPr/>
        <a:lstStyle/>
        <a:p>
          <a:pPr rtl="1"/>
          <a:endParaRPr lang="ar-IQ"/>
        </a:p>
      </dgm:t>
    </dgm:pt>
    <dgm:pt modelId="{D271B802-71B9-4712-8AEF-BF46C26709BB}">
      <dgm:prSet phldrT="[نص]" custT="1"/>
      <dgm:spPr/>
      <dgm:t>
        <a:bodyPr/>
        <a:lstStyle/>
        <a:p>
          <a:pPr rtl="1"/>
          <a:r>
            <a:rPr lang="ar-IQ" sz="2000" dirty="0" smtClean="0"/>
            <a:t>الشرط الأول : قبض الثمار: يلزم لكسب الحائز للثمار أن يكون قد قبضها </a:t>
          </a:r>
          <a:r>
            <a:rPr lang="ar-IQ" sz="2000" dirty="0" err="1" smtClean="0"/>
            <a:t>اما</a:t>
          </a:r>
          <a:r>
            <a:rPr lang="ar-IQ" sz="2000" dirty="0" smtClean="0"/>
            <a:t> التي لم يقبضها فلا سلطان له عليها وكذلك المنتجات</a:t>
          </a:r>
          <a:endParaRPr lang="ar-IQ" sz="2000" dirty="0"/>
        </a:p>
      </dgm:t>
    </dgm:pt>
    <dgm:pt modelId="{0CF2C624-61C7-4855-B4DB-F82F639C0CE4}" type="parTrans" cxnId="{1A5AD1CF-2B0F-48DA-90A9-A53DA9140B0B}">
      <dgm:prSet/>
      <dgm:spPr/>
      <dgm:t>
        <a:bodyPr/>
        <a:lstStyle/>
        <a:p>
          <a:pPr rtl="1"/>
          <a:endParaRPr lang="ar-IQ"/>
        </a:p>
      </dgm:t>
    </dgm:pt>
    <dgm:pt modelId="{A5E36F51-BB11-4176-BB7C-4BA71238FD85}" type="sibTrans" cxnId="{1A5AD1CF-2B0F-48DA-90A9-A53DA9140B0B}">
      <dgm:prSet/>
      <dgm:spPr/>
      <dgm:t>
        <a:bodyPr/>
        <a:lstStyle/>
        <a:p>
          <a:pPr rtl="1"/>
          <a:endParaRPr lang="ar-IQ"/>
        </a:p>
      </dgm:t>
    </dgm:pt>
    <dgm:pt modelId="{CC8DF752-EFA7-4358-8AD2-A6CB47BDF226}">
      <dgm:prSet phldrT="[نص]" custT="1"/>
      <dgm:spPr/>
      <dgm:t>
        <a:bodyPr/>
        <a:lstStyle/>
        <a:p>
          <a:pPr rtl="1"/>
          <a:r>
            <a:rPr lang="ar-IQ" sz="2000" dirty="0" smtClean="0"/>
            <a:t>الشرط الثاني : حسن النية : </a:t>
          </a:r>
          <a:r>
            <a:rPr lang="ar-IQ" sz="2000" dirty="0" err="1" smtClean="0"/>
            <a:t>ان</a:t>
          </a:r>
          <a:r>
            <a:rPr lang="ar-IQ" sz="2000" dirty="0" smtClean="0"/>
            <a:t> يكون الحائز وقت القبض حسن النية </a:t>
          </a:r>
          <a:r>
            <a:rPr lang="ar-IQ" sz="2000" dirty="0" err="1" smtClean="0"/>
            <a:t>واذا</a:t>
          </a:r>
          <a:r>
            <a:rPr lang="ar-IQ" sz="2000" dirty="0" smtClean="0"/>
            <a:t> </a:t>
          </a:r>
          <a:r>
            <a:rPr lang="ar-IQ" sz="2000" dirty="0" err="1" smtClean="0"/>
            <a:t>اصبح</a:t>
          </a:r>
          <a:r>
            <a:rPr lang="ar-IQ" sz="2000" dirty="0" smtClean="0"/>
            <a:t> سيء النية بعد ذلك يلزم برد الثمار </a:t>
          </a:r>
          <a:r>
            <a:rPr lang="ar-IQ" sz="2000" dirty="0" err="1" smtClean="0"/>
            <a:t>الى</a:t>
          </a:r>
          <a:r>
            <a:rPr lang="ar-IQ" sz="2000" dirty="0" smtClean="0"/>
            <a:t> المالك</a:t>
          </a:r>
          <a:endParaRPr lang="ar-IQ" sz="2000" dirty="0"/>
        </a:p>
      </dgm:t>
    </dgm:pt>
    <dgm:pt modelId="{CDD1B58B-CCEC-4843-B80E-387269C802EA}" type="parTrans" cxnId="{8799873F-8D3C-4630-A334-05DB6664EC74}">
      <dgm:prSet/>
      <dgm:spPr/>
      <dgm:t>
        <a:bodyPr/>
        <a:lstStyle/>
        <a:p>
          <a:pPr rtl="1"/>
          <a:endParaRPr lang="ar-IQ"/>
        </a:p>
      </dgm:t>
    </dgm:pt>
    <dgm:pt modelId="{685D9F12-1420-40C1-A001-E7DA86C20155}" type="sibTrans" cxnId="{8799873F-8D3C-4630-A334-05DB6664EC74}">
      <dgm:prSet/>
      <dgm:spPr/>
      <dgm:t>
        <a:bodyPr/>
        <a:lstStyle/>
        <a:p>
          <a:pPr rtl="1"/>
          <a:endParaRPr lang="ar-IQ"/>
        </a:p>
      </dgm:t>
    </dgm:pt>
    <dgm:pt modelId="{EEEBEB5B-81F6-4C60-9191-51CE7BE41DDB}">
      <dgm:prSet phldrT="[نص]"/>
      <dgm:spPr/>
      <dgm:t>
        <a:bodyPr/>
        <a:lstStyle/>
        <a:p>
          <a:pPr rtl="1"/>
          <a:r>
            <a:rPr lang="ar-IQ" dirty="0" smtClean="0"/>
            <a:t>استرداد الحائز للمصروفات</a:t>
          </a:r>
          <a:endParaRPr lang="ar-IQ" dirty="0"/>
        </a:p>
      </dgm:t>
    </dgm:pt>
    <dgm:pt modelId="{B5CA8402-EAEB-4622-8FE6-9276250D0A9D}" type="parTrans" cxnId="{989635E4-8D19-4B7D-81DA-8415F108BA68}">
      <dgm:prSet/>
      <dgm:spPr/>
      <dgm:t>
        <a:bodyPr/>
        <a:lstStyle/>
        <a:p>
          <a:pPr rtl="1"/>
          <a:endParaRPr lang="ar-IQ"/>
        </a:p>
      </dgm:t>
    </dgm:pt>
    <dgm:pt modelId="{673B4E8D-F422-4642-A4A4-312E52D07B21}" type="sibTrans" cxnId="{989635E4-8D19-4B7D-81DA-8415F108BA68}">
      <dgm:prSet/>
      <dgm:spPr/>
      <dgm:t>
        <a:bodyPr/>
        <a:lstStyle/>
        <a:p>
          <a:pPr rtl="1"/>
          <a:endParaRPr lang="ar-IQ"/>
        </a:p>
      </dgm:t>
    </dgm:pt>
    <dgm:pt modelId="{5F28A1F1-6CFB-4033-9840-8E1A5FDC1802}">
      <dgm:prSet phldrT="[نص]" custT="1"/>
      <dgm:spPr/>
      <dgm:t>
        <a:bodyPr/>
        <a:lstStyle/>
        <a:p>
          <a:pPr rtl="1"/>
          <a:r>
            <a:rPr lang="ar-IQ" sz="1600" dirty="0" smtClean="0"/>
            <a:t>المصروفات الضرورية : هي التي يضطر الحائز لأنفاقها للمحافظة على العين من الهلاك ويلزم بردها إلى الحائز سواء أكان حسن أم سيء النية</a:t>
          </a:r>
          <a:endParaRPr lang="ar-IQ" sz="1600" dirty="0"/>
        </a:p>
      </dgm:t>
    </dgm:pt>
    <dgm:pt modelId="{2384E113-D122-4C0A-8B43-4FFB6CFFC5C9}" type="parTrans" cxnId="{439DC869-D806-46E7-9292-728A3E067D9A}">
      <dgm:prSet/>
      <dgm:spPr/>
      <dgm:t>
        <a:bodyPr/>
        <a:lstStyle/>
        <a:p>
          <a:pPr rtl="1"/>
          <a:endParaRPr lang="ar-IQ"/>
        </a:p>
      </dgm:t>
    </dgm:pt>
    <dgm:pt modelId="{04812F4D-1DE8-4709-A3ED-8379CB3F1227}" type="sibTrans" cxnId="{439DC869-D806-46E7-9292-728A3E067D9A}">
      <dgm:prSet/>
      <dgm:spPr/>
      <dgm:t>
        <a:bodyPr/>
        <a:lstStyle/>
        <a:p>
          <a:pPr rtl="1"/>
          <a:endParaRPr lang="ar-IQ"/>
        </a:p>
      </dgm:t>
    </dgm:pt>
    <dgm:pt modelId="{1A8804CB-6B7D-4474-B052-07FB7E196DFC}">
      <dgm:prSet phldrT="[نص]"/>
      <dgm:spPr/>
      <dgm:t>
        <a:bodyPr/>
        <a:lstStyle/>
        <a:p>
          <a:pPr rtl="1"/>
          <a:r>
            <a:rPr lang="ar-IQ" dirty="0" smtClean="0"/>
            <a:t>مسؤولية الحائز عن الهلاك</a:t>
          </a:r>
          <a:endParaRPr lang="ar-IQ" dirty="0"/>
        </a:p>
      </dgm:t>
    </dgm:pt>
    <dgm:pt modelId="{153E44A1-2C32-45B3-B228-EDFC04446906}" type="parTrans" cxnId="{07A2F1C4-B781-49A6-967D-96400B7C16C2}">
      <dgm:prSet/>
      <dgm:spPr/>
      <dgm:t>
        <a:bodyPr/>
        <a:lstStyle/>
        <a:p>
          <a:pPr rtl="1"/>
          <a:endParaRPr lang="ar-IQ"/>
        </a:p>
      </dgm:t>
    </dgm:pt>
    <dgm:pt modelId="{B3373CFD-477B-48C2-9E21-4D9C709A67A5}" type="sibTrans" cxnId="{07A2F1C4-B781-49A6-967D-96400B7C16C2}">
      <dgm:prSet/>
      <dgm:spPr/>
      <dgm:t>
        <a:bodyPr/>
        <a:lstStyle/>
        <a:p>
          <a:pPr rtl="1"/>
          <a:endParaRPr lang="ar-IQ"/>
        </a:p>
      </dgm:t>
    </dgm:pt>
    <dgm:pt modelId="{0ABB68B6-AF72-4975-BB35-D41DAAF69A6D}">
      <dgm:prSet phldrT="[نص]" custT="1"/>
      <dgm:spPr/>
      <dgm:t>
        <a:bodyPr/>
        <a:lstStyle/>
        <a:p>
          <a:pPr rtl="1"/>
          <a:r>
            <a:rPr lang="ar-IQ" sz="2000" dirty="0" smtClean="0"/>
            <a:t>إذا كان الحائز حسن النية فأنه لا يكون مسؤولا عن الهلاك ولكنه يلتزم برد ما عاد عليه من فائدة كمبلغ تأمين أو تعويض</a:t>
          </a:r>
          <a:endParaRPr lang="ar-IQ" sz="2000" dirty="0"/>
        </a:p>
      </dgm:t>
    </dgm:pt>
    <dgm:pt modelId="{FC2EBD30-258E-43BD-8605-ACF6EFF6BC5B}" type="parTrans" cxnId="{FEB3A3A7-4B42-4542-A49F-9B7BE47804A3}">
      <dgm:prSet/>
      <dgm:spPr/>
      <dgm:t>
        <a:bodyPr/>
        <a:lstStyle/>
        <a:p>
          <a:pPr rtl="1"/>
          <a:endParaRPr lang="ar-IQ"/>
        </a:p>
      </dgm:t>
    </dgm:pt>
    <dgm:pt modelId="{075CFA12-9833-44A8-861F-A117769D53D0}" type="sibTrans" cxnId="{FEB3A3A7-4B42-4542-A49F-9B7BE47804A3}">
      <dgm:prSet/>
      <dgm:spPr/>
      <dgm:t>
        <a:bodyPr/>
        <a:lstStyle/>
        <a:p>
          <a:pPr rtl="1"/>
          <a:endParaRPr lang="ar-IQ"/>
        </a:p>
      </dgm:t>
    </dgm:pt>
    <dgm:pt modelId="{FBCC60E0-104F-48BD-9ABA-6F1CA28B6E26}">
      <dgm:prSet phldrT="[نص]" custT="1"/>
      <dgm:spPr/>
      <dgm:t>
        <a:bodyPr/>
        <a:lstStyle/>
        <a:p>
          <a:pPr rtl="1"/>
          <a:r>
            <a:rPr lang="ar-IQ" sz="2000" dirty="0" smtClean="0"/>
            <a:t>إذا كان الحائز سيء النية فأنه يكون مسؤول عن الهلاك ولو كان ناشئ عن حادث مفاجئ </a:t>
          </a:r>
          <a:endParaRPr lang="ar-IQ" sz="2000" dirty="0"/>
        </a:p>
      </dgm:t>
    </dgm:pt>
    <dgm:pt modelId="{8C269C34-CFAB-40CE-BBC9-432693317367}" type="parTrans" cxnId="{67E76D9F-2227-42FF-B9C6-F5EF92C8D33E}">
      <dgm:prSet/>
      <dgm:spPr/>
      <dgm:t>
        <a:bodyPr/>
        <a:lstStyle/>
        <a:p>
          <a:pPr rtl="1"/>
          <a:endParaRPr lang="ar-IQ"/>
        </a:p>
      </dgm:t>
    </dgm:pt>
    <dgm:pt modelId="{C773C761-178C-42FB-8625-EF3316A3587F}" type="sibTrans" cxnId="{67E76D9F-2227-42FF-B9C6-F5EF92C8D33E}">
      <dgm:prSet/>
      <dgm:spPr/>
      <dgm:t>
        <a:bodyPr/>
        <a:lstStyle/>
        <a:p>
          <a:pPr rtl="1"/>
          <a:endParaRPr lang="ar-IQ"/>
        </a:p>
      </dgm:t>
    </dgm:pt>
    <dgm:pt modelId="{4DA2E347-802D-432F-8680-66E0BE26BB5C}">
      <dgm:prSet phldrT="[نص]" custT="1"/>
      <dgm:spPr/>
      <dgm:t>
        <a:bodyPr/>
        <a:lstStyle/>
        <a:p>
          <a:pPr rtl="1"/>
          <a:r>
            <a:rPr lang="ar-IQ" sz="1600" dirty="0" smtClean="0"/>
            <a:t>المصروفات النافعة : هي التي تنفق بقصد زيادة قيمة الشيء فتجري فيها أحكام الالتصاق</a:t>
          </a:r>
          <a:endParaRPr lang="ar-IQ" sz="1600" dirty="0"/>
        </a:p>
      </dgm:t>
    </dgm:pt>
    <dgm:pt modelId="{62D3C929-6287-44F2-81A0-5D7D383FE83B}" type="parTrans" cxnId="{FACE3A07-9EB6-477A-A266-C3AE281EA60A}">
      <dgm:prSet/>
      <dgm:spPr/>
    </dgm:pt>
    <dgm:pt modelId="{70DA4E26-4EE1-4F1C-BF22-07E7ACEF114C}" type="sibTrans" cxnId="{FACE3A07-9EB6-477A-A266-C3AE281EA60A}">
      <dgm:prSet/>
      <dgm:spPr/>
    </dgm:pt>
    <dgm:pt modelId="{CBC351EC-B01C-40F0-8F8B-4C198BEE914B}">
      <dgm:prSet phldrT="[نص]" custT="1"/>
      <dgm:spPr/>
      <dgm:t>
        <a:bodyPr/>
        <a:lstStyle/>
        <a:p>
          <a:pPr rtl="1"/>
          <a:r>
            <a:rPr lang="ar-IQ" sz="1600" dirty="0" smtClean="0"/>
            <a:t>المصروفات الكمالية : هي التي تنفق ابتغاء المتعة الشخصية كالزخرفة للمالك طلب نزعها أو يدفع قيمتها مستحقة القلع</a:t>
          </a:r>
          <a:endParaRPr lang="ar-IQ" sz="1600" dirty="0"/>
        </a:p>
      </dgm:t>
    </dgm:pt>
    <dgm:pt modelId="{2428D0D2-CF5E-4198-875A-B5756D3BFE49}" type="parTrans" cxnId="{3895D5D9-D06D-43E2-AA3F-66B47D406359}">
      <dgm:prSet/>
      <dgm:spPr/>
    </dgm:pt>
    <dgm:pt modelId="{C195D8FD-4152-4DEF-B12A-F23FBC4E775A}" type="sibTrans" cxnId="{3895D5D9-D06D-43E2-AA3F-66B47D406359}">
      <dgm:prSet/>
      <dgm:spPr/>
    </dgm:pt>
    <dgm:pt modelId="{18992BCB-A4A6-4D50-8A6D-FCDDD8DAA07F}" type="pres">
      <dgm:prSet presAssocID="{98534BEB-81D2-43F7-B0B6-57FBAEEC2FBB}" presName="linearFlow" presStyleCnt="0">
        <dgm:presLayoutVars>
          <dgm:dir/>
          <dgm:animLvl val="lvl"/>
          <dgm:resizeHandles val="exact"/>
        </dgm:presLayoutVars>
      </dgm:prSet>
      <dgm:spPr/>
    </dgm:pt>
    <dgm:pt modelId="{8D297F87-5E72-4157-B26F-2876992CFACA}" type="pres">
      <dgm:prSet presAssocID="{506CAF6E-630D-4DB9-A3F8-AAE21A560D16}" presName="composite" presStyleCnt="0"/>
      <dgm:spPr/>
    </dgm:pt>
    <dgm:pt modelId="{5FA70A00-C7B4-4B20-B2B0-7FB1E97D7A38}" type="pres">
      <dgm:prSet presAssocID="{506CAF6E-630D-4DB9-A3F8-AAE21A560D16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9BAF0015-6BF3-41AF-B3E1-8D624FFCDE84}" type="pres">
      <dgm:prSet presAssocID="{506CAF6E-630D-4DB9-A3F8-AAE21A560D1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2C5C9DE-E40B-4952-AE0F-0BAC6FCAC192}" type="pres">
      <dgm:prSet presAssocID="{7C319CE2-D857-4667-BBF2-93C1EF9EA5F9}" presName="sp" presStyleCnt="0"/>
      <dgm:spPr/>
    </dgm:pt>
    <dgm:pt modelId="{28ACC0DD-2C58-4E20-9122-BA676A82DC66}" type="pres">
      <dgm:prSet presAssocID="{EEEBEB5B-81F6-4C60-9191-51CE7BE41DDB}" presName="composite" presStyleCnt="0"/>
      <dgm:spPr/>
    </dgm:pt>
    <dgm:pt modelId="{9FC88498-DDF1-49A0-9C2E-3941D86BAACC}" type="pres">
      <dgm:prSet presAssocID="{EEEBEB5B-81F6-4C60-9191-51CE7BE41DD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E4459822-8660-459F-93BC-1A70B8BE570B}" type="pres">
      <dgm:prSet presAssocID="{EEEBEB5B-81F6-4C60-9191-51CE7BE41DDB}" presName="descendantText" presStyleLbl="alignAcc1" presStyleIdx="1" presStyleCnt="3" custScaleY="14910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A69943B-53C0-4A4E-83FB-F35373ED3951}" type="pres">
      <dgm:prSet presAssocID="{673B4E8D-F422-4642-A4A4-312E52D07B21}" presName="sp" presStyleCnt="0"/>
      <dgm:spPr/>
    </dgm:pt>
    <dgm:pt modelId="{EECF2137-3655-4421-A2E6-F6781DE6D4BC}" type="pres">
      <dgm:prSet presAssocID="{1A8804CB-6B7D-4474-B052-07FB7E196DFC}" presName="composite" presStyleCnt="0"/>
      <dgm:spPr/>
    </dgm:pt>
    <dgm:pt modelId="{5D33D35F-5D55-4C83-BDEE-76B1D457C237}" type="pres">
      <dgm:prSet presAssocID="{1A8804CB-6B7D-4474-B052-07FB7E196DF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77B72144-7DBA-4852-8808-18CAB5D8CC4C}" type="pres">
      <dgm:prSet presAssocID="{1A8804CB-6B7D-4474-B052-07FB7E196DF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E663CB5D-B733-43C9-9879-66EED8EB5F8C}" srcId="{98534BEB-81D2-43F7-B0B6-57FBAEEC2FBB}" destId="{506CAF6E-630D-4DB9-A3F8-AAE21A560D16}" srcOrd="0" destOrd="0" parTransId="{94C69413-BDE1-49F5-A338-CB095FE41176}" sibTransId="{7C319CE2-D857-4667-BBF2-93C1EF9EA5F9}"/>
    <dgm:cxn modelId="{0C005B57-2EAC-4A18-B242-379123DCBEC0}" type="presOf" srcId="{98534BEB-81D2-43F7-B0B6-57FBAEEC2FBB}" destId="{18992BCB-A4A6-4D50-8A6D-FCDDD8DAA07F}" srcOrd="0" destOrd="0" presId="urn:microsoft.com/office/officeart/2005/8/layout/chevron2"/>
    <dgm:cxn modelId="{8F34FAB5-D39E-4EC4-80C9-69FC62D23171}" type="presOf" srcId="{1A8804CB-6B7D-4474-B052-07FB7E196DFC}" destId="{5D33D35F-5D55-4C83-BDEE-76B1D457C237}" srcOrd="0" destOrd="0" presId="urn:microsoft.com/office/officeart/2005/8/layout/chevron2"/>
    <dgm:cxn modelId="{A519FB3B-92EE-44F6-B958-F9BEE37CDB94}" type="presOf" srcId="{CBC351EC-B01C-40F0-8F8B-4C198BEE914B}" destId="{E4459822-8660-459F-93BC-1A70B8BE570B}" srcOrd="0" destOrd="2" presId="urn:microsoft.com/office/officeart/2005/8/layout/chevron2"/>
    <dgm:cxn modelId="{67E76D9F-2227-42FF-B9C6-F5EF92C8D33E}" srcId="{1A8804CB-6B7D-4474-B052-07FB7E196DFC}" destId="{FBCC60E0-104F-48BD-9ABA-6F1CA28B6E26}" srcOrd="1" destOrd="0" parTransId="{8C269C34-CFAB-40CE-BBC9-432693317367}" sibTransId="{C773C761-178C-42FB-8625-EF3316A3587F}"/>
    <dgm:cxn modelId="{8799873F-8D3C-4630-A334-05DB6664EC74}" srcId="{506CAF6E-630D-4DB9-A3F8-AAE21A560D16}" destId="{CC8DF752-EFA7-4358-8AD2-A6CB47BDF226}" srcOrd="1" destOrd="0" parTransId="{CDD1B58B-CCEC-4843-B80E-387269C802EA}" sibTransId="{685D9F12-1420-40C1-A001-E7DA86C20155}"/>
    <dgm:cxn modelId="{FACE3A07-9EB6-477A-A266-C3AE281EA60A}" srcId="{EEEBEB5B-81F6-4C60-9191-51CE7BE41DDB}" destId="{4DA2E347-802D-432F-8680-66E0BE26BB5C}" srcOrd="1" destOrd="0" parTransId="{62D3C929-6287-44F2-81A0-5D7D383FE83B}" sibTransId="{70DA4E26-4EE1-4F1C-BF22-07E7ACEF114C}"/>
    <dgm:cxn modelId="{439DC869-D806-46E7-9292-728A3E067D9A}" srcId="{EEEBEB5B-81F6-4C60-9191-51CE7BE41DDB}" destId="{5F28A1F1-6CFB-4033-9840-8E1A5FDC1802}" srcOrd="0" destOrd="0" parTransId="{2384E113-D122-4C0A-8B43-4FFB6CFFC5C9}" sibTransId="{04812F4D-1DE8-4709-A3ED-8379CB3F1227}"/>
    <dgm:cxn modelId="{07A2F1C4-B781-49A6-967D-96400B7C16C2}" srcId="{98534BEB-81D2-43F7-B0B6-57FBAEEC2FBB}" destId="{1A8804CB-6B7D-4474-B052-07FB7E196DFC}" srcOrd="2" destOrd="0" parTransId="{153E44A1-2C32-45B3-B228-EDFC04446906}" sibTransId="{B3373CFD-477B-48C2-9E21-4D9C709A67A5}"/>
    <dgm:cxn modelId="{8B45F29F-2A13-4711-A56D-EB7D59E61DE7}" type="presOf" srcId="{5F28A1F1-6CFB-4033-9840-8E1A5FDC1802}" destId="{E4459822-8660-459F-93BC-1A70B8BE570B}" srcOrd="0" destOrd="0" presId="urn:microsoft.com/office/officeart/2005/8/layout/chevron2"/>
    <dgm:cxn modelId="{3895D5D9-D06D-43E2-AA3F-66B47D406359}" srcId="{EEEBEB5B-81F6-4C60-9191-51CE7BE41DDB}" destId="{CBC351EC-B01C-40F0-8F8B-4C198BEE914B}" srcOrd="2" destOrd="0" parTransId="{2428D0D2-CF5E-4198-875A-B5756D3BFE49}" sibTransId="{C195D8FD-4152-4DEF-B12A-F23FBC4E775A}"/>
    <dgm:cxn modelId="{FEB3A3A7-4B42-4542-A49F-9B7BE47804A3}" srcId="{1A8804CB-6B7D-4474-B052-07FB7E196DFC}" destId="{0ABB68B6-AF72-4975-BB35-D41DAAF69A6D}" srcOrd="0" destOrd="0" parTransId="{FC2EBD30-258E-43BD-8605-ACF6EFF6BC5B}" sibTransId="{075CFA12-9833-44A8-861F-A117769D53D0}"/>
    <dgm:cxn modelId="{FD17AC9B-1DF6-4B06-8482-59372A89968E}" type="presOf" srcId="{D271B802-71B9-4712-8AEF-BF46C26709BB}" destId="{9BAF0015-6BF3-41AF-B3E1-8D624FFCDE84}" srcOrd="0" destOrd="0" presId="urn:microsoft.com/office/officeart/2005/8/layout/chevron2"/>
    <dgm:cxn modelId="{DD8A03FA-9B31-4C6F-9648-C085E9F42CCF}" type="presOf" srcId="{506CAF6E-630D-4DB9-A3F8-AAE21A560D16}" destId="{5FA70A00-C7B4-4B20-B2B0-7FB1E97D7A38}" srcOrd="0" destOrd="0" presId="urn:microsoft.com/office/officeart/2005/8/layout/chevron2"/>
    <dgm:cxn modelId="{989635E4-8D19-4B7D-81DA-8415F108BA68}" srcId="{98534BEB-81D2-43F7-B0B6-57FBAEEC2FBB}" destId="{EEEBEB5B-81F6-4C60-9191-51CE7BE41DDB}" srcOrd="1" destOrd="0" parTransId="{B5CA8402-EAEB-4622-8FE6-9276250D0A9D}" sibTransId="{673B4E8D-F422-4642-A4A4-312E52D07B21}"/>
    <dgm:cxn modelId="{1A5AD1CF-2B0F-48DA-90A9-A53DA9140B0B}" srcId="{506CAF6E-630D-4DB9-A3F8-AAE21A560D16}" destId="{D271B802-71B9-4712-8AEF-BF46C26709BB}" srcOrd="0" destOrd="0" parTransId="{0CF2C624-61C7-4855-B4DB-F82F639C0CE4}" sibTransId="{A5E36F51-BB11-4176-BB7C-4BA71238FD85}"/>
    <dgm:cxn modelId="{4390F09B-6D29-4744-A9AB-C7EB614A331E}" type="presOf" srcId="{CC8DF752-EFA7-4358-8AD2-A6CB47BDF226}" destId="{9BAF0015-6BF3-41AF-B3E1-8D624FFCDE84}" srcOrd="0" destOrd="1" presId="urn:microsoft.com/office/officeart/2005/8/layout/chevron2"/>
    <dgm:cxn modelId="{B7DDD657-62CF-467D-AE3A-80EA77A1E7C1}" type="presOf" srcId="{FBCC60E0-104F-48BD-9ABA-6F1CA28B6E26}" destId="{77B72144-7DBA-4852-8808-18CAB5D8CC4C}" srcOrd="0" destOrd="1" presId="urn:microsoft.com/office/officeart/2005/8/layout/chevron2"/>
    <dgm:cxn modelId="{3AD8699A-04B7-4E31-928A-C6C5C1EAF699}" type="presOf" srcId="{4DA2E347-802D-432F-8680-66E0BE26BB5C}" destId="{E4459822-8660-459F-93BC-1A70B8BE570B}" srcOrd="0" destOrd="1" presId="urn:microsoft.com/office/officeart/2005/8/layout/chevron2"/>
    <dgm:cxn modelId="{B23221DE-961C-481C-9A89-21E2976D281C}" type="presOf" srcId="{EEEBEB5B-81F6-4C60-9191-51CE7BE41DDB}" destId="{9FC88498-DDF1-49A0-9C2E-3941D86BAACC}" srcOrd="0" destOrd="0" presId="urn:microsoft.com/office/officeart/2005/8/layout/chevron2"/>
    <dgm:cxn modelId="{21C9C8A5-33F2-4BC3-A874-A568F791B6E7}" type="presOf" srcId="{0ABB68B6-AF72-4975-BB35-D41DAAF69A6D}" destId="{77B72144-7DBA-4852-8808-18CAB5D8CC4C}" srcOrd="0" destOrd="0" presId="urn:microsoft.com/office/officeart/2005/8/layout/chevron2"/>
    <dgm:cxn modelId="{D55F278A-BEB1-43CE-A220-AB2406235BC7}" type="presParOf" srcId="{18992BCB-A4A6-4D50-8A6D-FCDDD8DAA07F}" destId="{8D297F87-5E72-4157-B26F-2876992CFACA}" srcOrd="0" destOrd="0" presId="urn:microsoft.com/office/officeart/2005/8/layout/chevron2"/>
    <dgm:cxn modelId="{7405F276-861E-4505-9BDC-2D782BB3EBF2}" type="presParOf" srcId="{8D297F87-5E72-4157-B26F-2876992CFACA}" destId="{5FA70A00-C7B4-4B20-B2B0-7FB1E97D7A38}" srcOrd="0" destOrd="0" presId="urn:microsoft.com/office/officeart/2005/8/layout/chevron2"/>
    <dgm:cxn modelId="{7D793F95-6E0F-424E-A2FC-C569B4EBB093}" type="presParOf" srcId="{8D297F87-5E72-4157-B26F-2876992CFACA}" destId="{9BAF0015-6BF3-41AF-B3E1-8D624FFCDE84}" srcOrd="1" destOrd="0" presId="urn:microsoft.com/office/officeart/2005/8/layout/chevron2"/>
    <dgm:cxn modelId="{A001DDE1-4959-4044-BB73-E8C052DA879F}" type="presParOf" srcId="{18992BCB-A4A6-4D50-8A6D-FCDDD8DAA07F}" destId="{32C5C9DE-E40B-4952-AE0F-0BAC6FCAC192}" srcOrd="1" destOrd="0" presId="urn:microsoft.com/office/officeart/2005/8/layout/chevron2"/>
    <dgm:cxn modelId="{CB19C49C-D7B8-486F-BA33-F372D761B47B}" type="presParOf" srcId="{18992BCB-A4A6-4D50-8A6D-FCDDD8DAA07F}" destId="{28ACC0DD-2C58-4E20-9122-BA676A82DC66}" srcOrd="2" destOrd="0" presId="urn:microsoft.com/office/officeart/2005/8/layout/chevron2"/>
    <dgm:cxn modelId="{06D65111-EB68-4274-94F6-55D1A116F760}" type="presParOf" srcId="{28ACC0DD-2C58-4E20-9122-BA676A82DC66}" destId="{9FC88498-DDF1-49A0-9C2E-3941D86BAACC}" srcOrd="0" destOrd="0" presId="urn:microsoft.com/office/officeart/2005/8/layout/chevron2"/>
    <dgm:cxn modelId="{90AFDD65-7D67-41C2-8C72-893F9FACF453}" type="presParOf" srcId="{28ACC0DD-2C58-4E20-9122-BA676A82DC66}" destId="{E4459822-8660-459F-93BC-1A70B8BE570B}" srcOrd="1" destOrd="0" presId="urn:microsoft.com/office/officeart/2005/8/layout/chevron2"/>
    <dgm:cxn modelId="{A596EE64-C44C-4CD5-BD48-779ACC723CF7}" type="presParOf" srcId="{18992BCB-A4A6-4D50-8A6D-FCDDD8DAA07F}" destId="{DA69943B-53C0-4A4E-83FB-F35373ED3951}" srcOrd="3" destOrd="0" presId="urn:microsoft.com/office/officeart/2005/8/layout/chevron2"/>
    <dgm:cxn modelId="{BF431322-9BB4-4C62-8270-E82CAF92B00C}" type="presParOf" srcId="{18992BCB-A4A6-4D50-8A6D-FCDDD8DAA07F}" destId="{EECF2137-3655-4421-A2E6-F6781DE6D4BC}" srcOrd="4" destOrd="0" presId="urn:microsoft.com/office/officeart/2005/8/layout/chevron2"/>
    <dgm:cxn modelId="{EDCEF9B6-0F55-4BD7-90C4-A43ED3ABE864}" type="presParOf" srcId="{EECF2137-3655-4421-A2E6-F6781DE6D4BC}" destId="{5D33D35F-5D55-4C83-BDEE-76B1D457C237}" srcOrd="0" destOrd="0" presId="urn:microsoft.com/office/officeart/2005/8/layout/chevron2"/>
    <dgm:cxn modelId="{C4746756-70D0-4F8D-BC3A-A03C45DEEC27}" type="presParOf" srcId="{EECF2137-3655-4421-A2E6-F6781DE6D4BC}" destId="{77B72144-7DBA-4852-8808-18CAB5D8CC4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6EBEBE-D4AB-46B4-BCFD-F418071ED594}">
      <dsp:nvSpPr>
        <dsp:cNvPr id="0" name=""/>
        <dsp:cNvSpPr/>
      </dsp:nvSpPr>
      <dsp:spPr>
        <a:xfrm>
          <a:off x="144134" y="221"/>
          <a:ext cx="3007683" cy="4991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300" kern="1200" dirty="0" smtClean="0"/>
            <a:t>أثر التمسك بالتقادم </a:t>
          </a:r>
          <a:endParaRPr lang="ar-IQ" sz="2300" kern="1200" dirty="0"/>
        </a:p>
      </dsp:txBody>
      <dsp:txXfrm>
        <a:off x="144134" y="221"/>
        <a:ext cx="3007683" cy="499155"/>
      </dsp:txXfrm>
    </dsp:sp>
    <dsp:sp modelId="{60828521-F841-4419-A089-327776C72B78}">
      <dsp:nvSpPr>
        <dsp:cNvPr id="0" name=""/>
        <dsp:cNvSpPr/>
      </dsp:nvSpPr>
      <dsp:spPr>
        <a:xfrm>
          <a:off x="444902" y="499376"/>
          <a:ext cx="203283" cy="14132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3220"/>
              </a:lnTo>
              <a:lnTo>
                <a:pt x="203283" y="14132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C149ED-7398-45AA-8959-631C8D47189B}">
      <dsp:nvSpPr>
        <dsp:cNvPr id="0" name=""/>
        <dsp:cNvSpPr/>
      </dsp:nvSpPr>
      <dsp:spPr>
        <a:xfrm>
          <a:off x="648185" y="936332"/>
          <a:ext cx="3254169" cy="19525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أ- مدى ما يكسبه الحائز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/>
            <a:t>- من حاز جزءا من عقار لا يكسب </a:t>
          </a:r>
          <a:r>
            <a:rPr lang="ar-IQ" sz="1800" kern="1200" dirty="0" err="1" smtClean="0"/>
            <a:t>الا</a:t>
          </a:r>
          <a:r>
            <a:rPr lang="ar-IQ" sz="1800" kern="1200" dirty="0" smtClean="0"/>
            <a:t> ملكية ذلك الجزء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/>
            <a:t>- يكسب الحائز الحق بالحالة التي كان عليها وقت بدء التقادم</a:t>
          </a:r>
          <a:endParaRPr lang="ar-IQ" sz="1800" kern="1200" dirty="0"/>
        </a:p>
      </dsp:txBody>
      <dsp:txXfrm>
        <a:off x="648185" y="936332"/>
        <a:ext cx="3254169" cy="1952528"/>
      </dsp:txXfrm>
    </dsp:sp>
    <dsp:sp modelId="{59DD7CB6-2186-43B9-BCB2-368D585AE842}">
      <dsp:nvSpPr>
        <dsp:cNvPr id="0" name=""/>
        <dsp:cNvSpPr/>
      </dsp:nvSpPr>
      <dsp:spPr>
        <a:xfrm>
          <a:off x="444902" y="499376"/>
          <a:ext cx="275299" cy="3797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7802"/>
              </a:lnTo>
              <a:lnTo>
                <a:pt x="275299" y="37978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725C23-0B43-454C-84ED-1CC38C5F627A}">
      <dsp:nvSpPr>
        <dsp:cNvPr id="0" name=""/>
        <dsp:cNvSpPr/>
      </dsp:nvSpPr>
      <dsp:spPr>
        <a:xfrm>
          <a:off x="720201" y="3312598"/>
          <a:ext cx="3161869" cy="19691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ب- الأثر الرجعي للتقادم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/>
            <a:t>1- يتملك الحائز جميع الثمار باعتباره مالكا لها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/>
            <a:t>2-تبقى الحقوق العينية التي رتبها الحائز أثناء مدة التقادم</a:t>
          </a:r>
          <a:endParaRPr lang="ar-IQ" sz="1800" kern="1200" dirty="0"/>
        </a:p>
      </dsp:txBody>
      <dsp:txXfrm>
        <a:off x="720201" y="3312598"/>
        <a:ext cx="3161869" cy="1969160"/>
      </dsp:txXfrm>
    </dsp:sp>
    <dsp:sp modelId="{99A324A5-12C4-40B3-AA66-3132EE1C0E00}">
      <dsp:nvSpPr>
        <dsp:cNvPr id="0" name=""/>
        <dsp:cNvSpPr/>
      </dsp:nvSpPr>
      <dsp:spPr>
        <a:xfrm>
          <a:off x="3927024" y="0"/>
          <a:ext cx="3007683" cy="5641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300" kern="1200" dirty="0" smtClean="0"/>
            <a:t>شروط التقادم ألخمسي</a:t>
          </a:r>
          <a:endParaRPr lang="ar-IQ" sz="2300" kern="1200" dirty="0"/>
        </a:p>
      </dsp:txBody>
      <dsp:txXfrm>
        <a:off x="3927024" y="0"/>
        <a:ext cx="3007683" cy="564136"/>
      </dsp:txXfrm>
    </dsp:sp>
    <dsp:sp modelId="{AE91C17E-26D5-4B01-8266-2C0D4F0BB2B9}">
      <dsp:nvSpPr>
        <dsp:cNvPr id="0" name=""/>
        <dsp:cNvSpPr/>
      </dsp:nvSpPr>
      <dsp:spPr>
        <a:xfrm>
          <a:off x="4227792" y="564136"/>
          <a:ext cx="193520" cy="1206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6475"/>
              </a:lnTo>
              <a:lnTo>
                <a:pt x="193520" y="1206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DC0AD-06F6-4BE8-AD85-404FD854630E}">
      <dsp:nvSpPr>
        <dsp:cNvPr id="0" name=""/>
        <dsp:cNvSpPr/>
      </dsp:nvSpPr>
      <dsp:spPr>
        <a:xfrm>
          <a:off x="4421312" y="660031"/>
          <a:ext cx="3675461" cy="22211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1800" kern="1200" dirty="0" smtClean="0"/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/>
            <a:t>- فضلاً عن الشروط العامة للتقادم الطويل يقتضي توافر شرطين :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1- السبب الصحيح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kern="1200" dirty="0" smtClean="0"/>
            <a:t>-أن يكون تصرف قانوني صادر إلى الحائز باعتباره خلف خاص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kern="1200" dirty="0" smtClean="0"/>
            <a:t>-</a:t>
          </a:r>
          <a:r>
            <a:rPr lang="ar-IQ" sz="1600" kern="1200" dirty="0" err="1" smtClean="0"/>
            <a:t>ان</a:t>
          </a:r>
          <a:r>
            <a:rPr lang="ar-IQ" sz="1600" kern="1200" dirty="0" smtClean="0"/>
            <a:t> يكون التصرف ناقل للملكية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kern="1200" dirty="0" smtClean="0"/>
            <a:t>- </a:t>
          </a:r>
          <a:r>
            <a:rPr lang="ar-IQ" sz="1600" kern="1200" dirty="0" err="1" smtClean="0"/>
            <a:t>ان</a:t>
          </a:r>
          <a:r>
            <a:rPr lang="ar-IQ" sz="1600" kern="1200" dirty="0" smtClean="0"/>
            <a:t> يكون صادر من غير المالك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2000" kern="1200" dirty="0"/>
        </a:p>
      </dsp:txBody>
      <dsp:txXfrm>
        <a:off x="4421312" y="660031"/>
        <a:ext cx="3675461" cy="2221159"/>
      </dsp:txXfrm>
    </dsp:sp>
    <dsp:sp modelId="{D97570FC-6BDB-456B-B4EA-BF879D8EA8FF}">
      <dsp:nvSpPr>
        <dsp:cNvPr id="0" name=""/>
        <dsp:cNvSpPr/>
      </dsp:nvSpPr>
      <dsp:spPr>
        <a:xfrm>
          <a:off x="4227792" y="564136"/>
          <a:ext cx="343254" cy="38219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1934"/>
              </a:lnTo>
              <a:lnTo>
                <a:pt x="343254" y="38219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13B429-500A-4D52-BBAC-FCB6D5D386A1}">
      <dsp:nvSpPr>
        <dsp:cNvPr id="0" name=""/>
        <dsp:cNvSpPr/>
      </dsp:nvSpPr>
      <dsp:spPr>
        <a:xfrm>
          <a:off x="4571047" y="3384602"/>
          <a:ext cx="3750653" cy="2002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2- حسن النية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/>
            <a:t>- إي يجهل أنه يعتدي على حق الغير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/>
            <a:t>- ينتفي حسن النية إذا اغتصبت الحيازة بالإكراه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/>
            <a:t>- وقت توافر حسن النية هو وقت تلقي الحق</a:t>
          </a:r>
          <a:endParaRPr lang="ar-IQ" sz="1800" kern="1200" dirty="0"/>
        </a:p>
      </dsp:txBody>
      <dsp:txXfrm>
        <a:off x="4571047" y="3384602"/>
        <a:ext cx="3750653" cy="20029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F438F0-8A61-4E87-97DC-A3107066B36C}">
      <dsp:nvSpPr>
        <dsp:cNvPr id="0" name=""/>
        <dsp:cNvSpPr/>
      </dsp:nvSpPr>
      <dsp:spPr>
        <a:xfrm rot="16200000">
          <a:off x="-1501074" y="1502134"/>
          <a:ext cx="5761310" cy="275704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آثار الحيازة في المنقول:</a:t>
          </a:r>
          <a:endParaRPr lang="ar-IQ" sz="20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kern="1200" dirty="0" smtClean="0"/>
            <a:t>الأثر المكسب للملكية</a:t>
          </a:r>
          <a:endParaRPr lang="ar-IQ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kern="1200" dirty="0" smtClean="0"/>
            <a:t>الأثر المسقط للتكاليف</a:t>
          </a:r>
          <a:endParaRPr lang="ar-IQ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IQ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kern="1200" dirty="0" smtClean="0"/>
            <a:t>المنقولات المسروقة أو الضائعة :</a:t>
          </a:r>
          <a:endParaRPr lang="ar-IQ" sz="1800" kern="1200" dirty="0"/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400" kern="1200" dirty="0" smtClean="0"/>
            <a:t>لمالك المنقول أو السند لحامله أذا خرج من يده بضياع أو سرقة أو غصب أو خيانة أمانة أن يسترده من الحائز خلال 3 سنوات</a:t>
          </a:r>
          <a:endParaRPr lang="ar-IQ" sz="1400" kern="1200" dirty="0"/>
        </a:p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400" kern="1200" dirty="0" smtClean="0"/>
            <a:t>مدة الثلاث سنوات تعد مدة سقوط ليست مدة تقادم </a:t>
          </a:r>
          <a:endParaRPr lang="ar-IQ" sz="1400" kern="1200" dirty="0"/>
        </a:p>
      </dsp:txBody>
      <dsp:txXfrm rot="16200000">
        <a:off x="-1501074" y="1502134"/>
        <a:ext cx="5761310" cy="2757041"/>
      </dsp:txXfrm>
    </dsp:sp>
    <dsp:sp modelId="{00DF899C-90D8-406C-9738-667328C5C2E0}">
      <dsp:nvSpPr>
        <dsp:cNvPr id="0" name=""/>
        <dsp:cNvSpPr/>
      </dsp:nvSpPr>
      <dsp:spPr>
        <a:xfrm rot="16200000">
          <a:off x="1462745" y="1502134"/>
          <a:ext cx="5761310" cy="275704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/>
            <a:t>نطاقها :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kern="1200" dirty="0" smtClean="0"/>
            <a:t>ينحصر في المنقولات المادية ويستثنى: (المنقولات المعنوية والمخصصة للنفع العام والمنقولات التي أصبحت عقارات بالتخصيص والتي تتطلب شكلية معينة والمنقولات التابعة لعقار)</a:t>
          </a:r>
          <a:endParaRPr lang="ar-IQ" sz="16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kern="1200" dirty="0" smtClean="0"/>
            <a:t>شروطها :</a:t>
          </a:r>
          <a:endParaRPr lang="ar-IQ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kern="1200" dirty="0" smtClean="0"/>
            <a:t>1- الحيازة</a:t>
          </a:r>
          <a:endParaRPr lang="ar-IQ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kern="1200" dirty="0" smtClean="0"/>
            <a:t>2- حسن النية</a:t>
          </a:r>
          <a:endParaRPr lang="ar-IQ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kern="1200" dirty="0" smtClean="0"/>
            <a:t>3- السبب الصحيح</a:t>
          </a:r>
          <a:endParaRPr lang="ar-IQ" sz="1800" kern="1200" dirty="0"/>
        </a:p>
      </dsp:txBody>
      <dsp:txXfrm rot="16200000">
        <a:off x="1462745" y="1502134"/>
        <a:ext cx="5761310" cy="2757041"/>
      </dsp:txXfrm>
    </dsp:sp>
    <dsp:sp modelId="{B40445A9-0660-4247-B773-7449A4826E05}">
      <dsp:nvSpPr>
        <dsp:cNvPr id="0" name=""/>
        <dsp:cNvSpPr/>
      </dsp:nvSpPr>
      <dsp:spPr>
        <a:xfrm rot="16200000">
          <a:off x="4426564" y="1502134"/>
          <a:ext cx="5761310" cy="275704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/>
            <a:t>القاعدة : </a:t>
          </a:r>
        </a:p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kern="1200" dirty="0" smtClean="0"/>
            <a:t>المادة (1163/1) (من حاز وهو حسن النية منقولاً أو سنداً لحامله مستنداً في حيازته إلى سبب صحيح فلا تسمع عليه دعوى الملك من أحد)</a:t>
          </a:r>
          <a:endParaRPr lang="ar-IQ" sz="16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kern="1200" dirty="0" smtClean="0"/>
            <a:t>أساس القاعدة :</a:t>
          </a:r>
          <a:endParaRPr lang="ar-IQ" sz="1800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600" kern="1200" dirty="0" smtClean="0"/>
            <a:t>-أنه استيلاء من نوع خاص</a:t>
          </a:r>
          <a:endParaRPr lang="ar-IQ" sz="1600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600" kern="1200" dirty="0" smtClean="0"/>
            <a:t>- أنه تقادم مكسب فوري</a:t>
          </a:r>
          <a:endParaRPr lang="ar-IQ" sz="1600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600" kern="1200" dirty="0" smtClean="0"/>
            <a:t>- انه قرينة قاطعة على الملكية</a:t>
          </a:r>
          <a:endParaRPr lang="ar-IQ" sz="1600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600" kern="1200" dirty="0" smtClean="0"/>
            <a:t>- انه قرينه على وجود السبب الصحيح وحسن النية حتى يثبت العكس</a:t>
          </a:r>
          <a:endParaRPr lang="ar-IQ" sz="1600" kern="1200" dirty="0"/>
        </a:p>
      </dsp:txBody>
      <dsp:txXfrm rot="16200000">
        <a:off x="4426564" y="1502134"/>
        <a:ext cx="5761310" cy="275704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A70A00-C7B4-4B20-B2B0-7FB1E97D7A38}">
      <dsp:nvSpPr>
        <dsp:cNvPr id="0" name=""/>
        <dsp:cNvSpPr/>
      </dsp:nvSpPr>
      <dsp:spPr>
        <a:xfrm rot="5400000">
          <a:off x="-288754" y="307120"/>
          <a:ext cx="1925027" cy="13475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kern="1200" dirty="0" smtClean="0"/>
            <a:t>تملك الثمار بالحيازة</a:t>
          </a:r>
          <a:endParaRPr lang="ar-IQ" sz="1600" kern="1200" dirty="0"/>
        </a:p>
      </dsp:txBody>
      <dsp:txXfrm rot="5400000">
        <a:off x="-288754" y="307120"/>
        <a:ext cx="1925027" cy="1347519"/>
      </dsp:txXfrm>
    </dsp:sp>
    <dsp:sp modelId="{9BAF0015-6BF3-41AF-B3E1-8D624FFCDE84}">
      <dsp:nvSpPr>
        <dsp:cNvPr id="0" name=""/>
        <dsp:cNvSpPr/>
      </dsp:nvSpPr>
      <dsp:spPr>
        <a:xfrm rot="5400000">
          <a:off x="4391525" y="-3025639"/>
          <a:ext cx="1251268" cy="73392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kern="1200" dirty="0" smtClean="0"/>
            <a:t>الشرط الأول : قبض الثمار: يلزم لكسب الحائز للثمار أن يكون قد قبضها </a:t>
          </a:r>
          <a:r>
            <a:rPr lang="ar-IQ" sz="2000" kern="1200" dirty="0" err="1" smtClean="0"/>
            <a:t>اما</a:t>
          </a:r>
          <a:r>
            <a:rPr lang="ar-IQ" sz="2000" kern="1200" dirty="0" smtClean="0"/>
            <a:t> التي لم يقبضها فلا سلطان له عليها وكذلك المنتجات</a:t>
          </a:r>
          <a:endParaRPr lang="ar-IQ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kern="1200" dirty="0" smtClean="0"/>
            <a:t>الشرط الثاني : حسن النية : </a:t>
          </a:r>
          <a:r>
            <a:rPr lang="ar-IQ" sz="2000" kern="1200" dirty="0" err="1" smtClean="0"/>
            <a:t>ان</a:t>
          </a:r>
          <a:r>
            <a:rPr lang="ar-IQ" sz="2000" kern="1200" dirty="0" smtClean="0"/>
            <a:t> يكون الحائز وقت القبض حسن النية </a:t>
          </a:r>
          <a:r>
            <a:rPr lang="ar-IQ" sz="2000" kern="1200" dirty="0" err="1" smtClean="0"/>
            <a:t>واذا</a:t>
          </a:r>
          <a:r>
            <a:rPr lang="ar-IQ" sz="2000" kern="1200" dirty="0" smtClean="0"/>
            <a:t> </a:t>
          </a:r>
          <a:r>
            <a:rPr lang="ar-IQ" sz="2000" kern="1200" dirty="0" err="1" smtClean="0"/>
            <a:t>اصبح</a:t>
          </a:r>
          <a:r>
            <a:rPr lang="ar-IQ" sz="2000" kern="1200" dirty="0" smtClean="0"/>
            <a:t> سيء النية بعد ذلك يلزم برد الثمار </a:t>
          </a:r>
          <a:r>
            <a:rPr lang="ar-IQ" sz="2000" kern="1200" dirty="0" err="1" smtClean="0"/>
            <a:t>الى</a:t>
          </a:r>
          <a:r>
            <a:rPr lang="ar-IQ" sz="2000" kern="1200" dirty="0" smtClean="0"/>
            <a:t> المالك</a:t>
          </a:r>
          <a:endParaRPr lang="ar-IQ" sz="2000" kern="1200" dirty="0"/>
        </a:p>
      </dsp:txBody>
      <dsp:txXfrm rot="5400000">
        <a:off x="4391525" y="-3025639"/>
        <a:ext cx="1251268" cy="7339280"/>
      </dsp:txXfrm>
    </dsp:sp>
    <dsp:sp modelId="{9FC88498-DDF1-49A0-9C2E-3941D86BAACC}">
      <dsp:nvSpPr>
        <dsp:cNvPr id="0" name=""/>
        <dsp:cNvSpPr/>
      </dsp:nvSpPr>
      <dsp:spPr>
        <a:xfrm rot="5400000">
          <a:off x="-288754" y="2360364"/>
          <a:ext cx="1925027" cy="13475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kern="1200" dirty="0" smtClean="0"/>
            <a:t>استرداد الحائز للمصروفات</a:t>
          </a:r>
          <a:endParaRPr lang="ar-IQ" sz="1600" kern="1200" dirty="0"/>
        </a:p>
      </dsp:txBody>
      <dsp:txXfrm rot="5400000">
        <a:off x="-288754" y="2360364"/>
        <a:ext cx="1925027" cy="1347519"/>
      </dsp:txXfrm>
    </dsp:sp>
    <dsp:sp modelId="{E4459822-8660-459F-93BC-1A70B8BE570B}">
      <dsp:nvSpPr>
        <dsp:cNvPr id="0" name=""/>
        <dsp:cNvSpPr/>
      </dsp:nvSpPr>
      <dsp:spPr>
        <a:xfrm rot="5400000">
          <a:off x="4084314" y="-972395"/>
          <a:ext cx="1865690" cy="73392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600" kern="1200" dirty="0" smtClean="0"/>
            <a:t>المصروفات الضرورية : هي التي يضطر الحائز لأنفاقها للمحافظة على العين من الهلاك ويلزم بردها إلى الحائز سواء أكان حسن أم سيء النية</a:t>
          </a:r>
          <a:endParaRPr lang="ar-IQ" sz="1600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600" kern="1200" dirty="0" smtClean="0"/>
            <a:t>المصروفات النافعة : هي التي تنفق بقصد زيادة قيمة الشيء فتجري فيها أحكام الالتصاق</a:t>
          </a:r>
          <a:endParaRPr lang="ar-IQ" sz="1600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600" kern="1200" dirty="0" smtClean="0"/>
            <a:t>المصروفات الكمالية : هي التي تنفق ابتغاء المتعة الشخصية كالزخرفة للمالك طلب نزعها أو يدفع قيمتها مستحقة القلع</a:t>
          </a:r>
          <a:endParaRPr lang="ar-IQ" sz="1600" kern="1200" dirty="0"/>
        </a:p>
      </dsp:txBody>
      <dsp:txXfrm rot="5400000">
        <a:off x="4084314" y="-972395"/>
        <a:ext cx="1865690" cy="7339280"/>
      </dsp:txXfrm>
    </dsp:sp>
    <dsp:sp modelId="{5D33D35F-5D55-4C83-BDEE-76B1D457C237}">
      <dsp:nvSpPr>
        <dsp:cNvPr id="0" name=""/>
        <dsp:cNvSpPr/>
      </dsp:nvSpPr>
      <dsp:spPr>
        <a:xfrm rot="5400000">
          <a:off x="-288754" y="4106397"/>
          <a:ext cx="1925027" cy="13475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kern="1200" dirty="0" smtClean="0"/>
            <a:t>مسؤولية الحائز عن الهلاك</a:t>
          </a:r>
          <a:endParaRPr lang="ar-IQ" sz="1600" kern="1200" dirty="0"/>
        </a:p>
      </dsp:txBody>
      <dsp:txXfrm rot="5400000">
        <a:off x="-288754" y="4106397"/>
        <a:ext cx="1925027" cy="1347519"/>
      </dsp:txXfrm>
    </dsp:sp>
    <dsp:sp modelId="{77B72144-7DBA-4852-8808-18CAB5D8CC4C}">
      <dsp:nvSpPr>
        <dsp:cNvPr id="0" name=""/>
        <dsp:cNvSpPr/>
      </dsp:nvSpPr>
      <dsp:spPr>
        <a:xfrm rot="5400000">
          <a:off x="4391525" y="773637"/>
          <a:ext cx="1251268" cy="73392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kern="1200" dirty="0" smtClean="0"/>
            <a:t>إذا كان الحائز حسن النية فأنه لا يكون مسؤولا عن الهلاك ولكنه يلتزم برد ما عاد عليه من فائدة كمبلغ تأمين أو تعويض</a:t>
          </a:r>
          <a:endParaRPr lang="ar-IQ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kern="1200" dirty="0" smtClean="0"/>
            <a:t>إذا كان الحائز سيء النية فأنه يكون مسؤول عن الهلاك ولو كان ناشئ عن حادث مفاجئ </a:t>
          </a:r>
          <a:endParaRPr lang="ar-IQ" sz="2000" kern="1200" dirty="0"/>
        </a:p>
      </dsp:txBody>
      <dsp:txXfrm rot="5400000">
        <a:off x="4391525" y="773637"/>
        <a:ext cx="1251268" cy="7339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IQ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E61068-8927-4617-B230-D7CFE0BC7172}" type="datetimeFigureOut">
              <a:rPr lang="ar-IQ" smtClean="0"/>
              <a:t>09/07/1442</a:t>
            </a:fld>
            <a:endParaRPr lang="ar-IQ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55B2CE-1748-44D0-9976-A85F0D423461}" type="slidenum">
              <a:rPr lang="ar-IQ" smtClean="0"/>
              <a:t>‹#›</a:t>
            </a:fld>
            <a:endParaRPr lang="ar-IQ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67544" y="2204864"/>
            <a:ext cx="8458200" cy="1222375"/>
          </a:xfrm>
        </p:spPr>
        <p:txBody>
          <a:bodyPr/>
          <a:lstStyle/>
          <a:p>
            <a:pPr algn="ctr"/>
            <a:r>
              <a:rPr lang="ar-IQ" b="1" dirty="0" smtClean="0"/>
              <a:t>محاضرات في الحقوق العينية</a:t>
            </a:r>
            <a:br>
              <a:rPr lang="ar-IQ" b="1" dirty="0" smtClean="0"/>
            </a:br>
            <a:r>
              <a:rPr lang="ar-IQ" b="1" dirty="0" smtClean="0"/>
              <a:t>قسم القانون المرحلة الرابعة</a:t>
            </a:r>
            <a:endParaRPr lang="ar-IQ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ar-IQ" b="1" dirty="0" smtClean="0"/>
              <a:t>المحاضرة الحادية عشرة</a:t>
            </a:r>
          </a:p>
          <a:p>
            <a:pPr algn="ctr"/>
            <a:r>
              <a:rPr lang="ar-IQ" b="1" dirty="0" smtClean="0"/>
              <a:t>الحيازة الجزء الثاني</a:t>
            </a:r>
            <a:endParaRPr lang="ar-IQ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36712"/>
          </a:xfrm>
        </p:spPr>
        <p:txBody>
          <a:bodyPr>
            <a:normAutofit/>
          </a:bodyPr>
          <a:lstStyle/>
          <a:p>
            <a:pPr algn="ctr"/>
            <a:r>
              <a:rPr lang="ar-IQ" dirty="0" smtClean="0"/>
              <a:t>*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052736"/>
            <a:ext cx="8812088" cy="5544616"/>
          </a:xfrm>
        </p:spPr>
        <p:txBody>
          <a:bodyPr/>
          <a:lstStyle/>
          <a:p>
            <a:pPr>
              <a:buNone/>
            </a:pPr>
            <a:endParaRPr lang="ar-IQ" dirty="0" smtClean="0"/>
          </a:p>
          <a:p>
            <a:pPr>
              <a:buNone/>
            </a:pPr>
            <a:r>
              <a:rPr lang="ar-IQ" sz="2000" dirty="0" smtClean="0"/>
              <a:t>التقادم القصير                        حيازة المنقول         نجاح المالك في استرداد ملكه</a:t>
            </a:r>
          </a:p>
          <a:p>
            <a:pPr>
              <a:buNone/>
            </a:pPr>
            <a:r>
              <a:rPr lang="ar-IQ" sz="2000" dirty="0" smtClean="0"/>
              <a:t>- شروطه                            - القاعدة (1163/1)       - تملك الثمار بالحيازة</a:t>
            </a:r>
          </a:p>
          <a:p>
            <a:pPr>
              <a:buNone/>
            </a:pPr>
            <a:r>
              <a:rPr lang="ar-IQ" sz="2000" dirty="0" smtClean="0"/>
              <a:t>- اثر التمسك بالتقادم :          -أساسها القانوني         - استرداد الحائز للمصروفات</a:t>
            </a:r>
          </a:p>
          <a:p>
            <a:pPr>
              <a:buNone/>
            </a:pPr>
            <a:r>
              <a:rPr lang="ar-IQ" sz="2000" dirty="0" smtClean="0"/>
              <a:t>أ- مدى ما يكسبه الحائز         - نطاق القاعدة             - مسؤولية الحائز عن الهلاك</a:t>
            </a:r>
          </a:p>
          <a:p>
            <a:pPr>
              <a:buNone/>
            </a:pPr>
            <a:r>
              <a:rPr lang="ar-IQ" sz="2000" dirty="0" smtClean="0"/>
              <a:t>ب-الأثر الرجعي للتقادم          - شروط القاعدة </a:t>
            </a:r>
          </a:p>
          <a:p>
            <a:pPr>
              <a:buNone/>
            </a:pPr>
            <a:r>
              <a:rPr lang="ar-IQ" sz="2000" dirty="0" smtClean="0"/>
              <a:t> </a:t>
            </a:r>
            <a:r>
              <a:rPr lang="ar-IQ" sz="2000" dirty="0" smtClean="0"/>
              <a:t>                                      -أثار القاعدة  </a:t>
            </a:r>
          </a:p>
          <a:p>
            <a:pPr>
              <a:buNone/>
            </a:pPr>
            <a:r>
              <a:rPr lang="ar-IQ" sz="2000" dirty="0" smtClean="0"/>
              <a:t> </a:t>
            </a:r>
            <a:r>
              <a:rPr lang="ar-IQ" sz="2000" dirty="0" smtClean="0"/>
              <a:t>                                      - المنقولات المسروقة </a:t>
            </a:r>
          </a:p>
          <a:p>
            <a:pPr>
              <a:buNone/>
            </a:pPr>
            <a:r>
              <a:rPr lang="ar-IQ" sz="2000" dirty="0" smtClean="0"/>
              <a:t> </a:t>
            </a:r>
            <a:r>
              <a:rPr lang="ar-IQ" sz="2000" dirty="0" smtClean="0"/>
              <a:t>                                            أو الضائعة</a:t>
            </a:r>
            <a:endParaRPr lang="ar-IQ" sz="2000" dirty="0"/>
          </a:p>
        </p:txBody>
      </p:sp>
      <p:sp>
        <p:nvSpPr>
          <p:cNvPr id="4" name="مخطط انسيابي: متعدد المستندات 3"/>
          <p:cNvSpPr/>
          <p:nvPr/>
        </p:nvSpPr>
        <p:spPr>
          <a:xfrm>
            <a:off x="3203848" y="0"/>
            <a:ext cx="3456384" cy="758952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dirty="0" smtClean="0"/>
              <a:t>مفردات المحاضرة</a:t>
            </a:r>
            <a:endParaRPr lang="ar-IQ" sz="2800" dirty="0"/>
          </a:p>
        </p:txBody>
      </p:sp>
      <p:cxnSp>
        <p:nvCxnSpPr>
          <p:cNvPr id="6" name="رابط كسهم مستقيم 5"/>
          <p:cNvCxnSpPr>
            <a:stCxn id="3" idx="0"/>
          </p:cNvCxnSpPr>
          <p:nvPr/>
        </p:nvCxnSpPr>
        <p:spPr>
          <a:xfrm>
            <a:off x="4585556" y="1052736"/>
            <a:ext cx="2578732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>
            <a:stCxn id="3" idx="0"/>
          </p:cNvCxnSpPr>
          <p:nvPr/>
        </p:nvCxnSpPr>
        <p:spPr>
          <a:xfrm flipH="1">
            <a:off x="2339752" y="1052736"/>
            <a:ext cx="224580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>
            <a:stCxn id="3" idx="0"/>
          </p:cNvCxnSpPr>
          <p:nvPr/>
        </p:nvCxnSpPr>
        <p:spPr>
          <a:xfrm flipH="1">
            <a:off x="4572000" y="1052736"/>
            <a:ext cx="13556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pPr algn="ctr"/>
            <a:r>
              <a:rPr lang="ar-IQ" dirty="0" smtClean="0"/>
              <a:t>*</a:t>
            </a:r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79388" y="1052513"/>
          <a:ext cx="8812212" cy="5545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نجمة ذات 24 نقطة 3"/>
          <p:cNvSpPr/>
          <p:nvPr/>
        </p:nvSpPr>
        <p:spPr>
          <a:xfrm>
            <a:off x="2339752" y="0"/>
            <a:ext cx="4896544" cy="980728"/>
          </a:xfrm>
          <a:prstGeom prst="star2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dirty="0" smtClean="0"/>
              <a:t>التقادم القصير</a:t>
            </a:r>
          </a:p>
          <a:p>
            <a:pPr algn="ctr"/>
            <a:r>
              <a:rPr lang="ar-IQ" sz="2800" dirty="0" smtClean="0"/>
              <a:t>(ألخمسي)</a:t>
            </a:r>
            <a:endParaRPr lang="ar-IQ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38200"/>
          </a:xfrm>
        </p:spPr>
        <p:txBody>
          <a:bodyPr/>
          <a:lstStyle/>
          <a:p>
            <a:pPr algn="ctr"/>
            <a:r>
              <a:rPr lang="ar-IQ" dirty="0" smtClean="0"/>
              <a:t>*</a:t>
            </a:r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304800" y="908050"/>
          <a:ext cx="8686800" cy="5761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كعب 3"/>
          <p:cNvSpPr/>
          <p:nvPr/>
        </p:nvSpPr>
        <p:spPr>
          <a:xfrm>
            <a:off x="2267744" y="0"/>
            <a:ext cx="5472608" cy="7647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dirty="0" smtClean="0"/>
              <a:t>قاعدة الحيازة في المنقول سند الملكية</a:t>
            </a:r>
            <a:endParaRPr lang="ar-IQ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36712"/>
          </a:xfrm>
        </p:spPr>
        <p:txBody>
          <a:bodyPr>
            <a:normAutofit/>
          </a:bodyPr>
          <a:lstStyle/>
          <a:p>
            <a:pPr algn="ctr"/>
            <a:r>
              <a:rPr lang="ar-IQ" dirty="0" smtClean="0"/>
              <a:t>*</a:t>
            </a:r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304800" y="908050"/>
          <a:ext cx="8686800" cy="5761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تمرير عمودي 3"/>
          <p:cNvSpPr/>
          <p:nvPr/>
        </p:nvSpPr>
        <p:spPr>
          <a:xfrm>
            <a:off x="2843808" y="0"/>
            <a:ext cx="3672408" cy="83671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000" dirty="0" smtClean="0"/>
              <a:t>نجاح المالك في استرداد ملكه</a:t>
            </a:r>
            <a:endParaRPr lang="ar-IQ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تم بعون الله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أن شاء الله نلتقيكم في محاضرة قادمة من الحقوق العينية الأصلية وموضوع(الحقوق العينية المتفرعة عن حق الملكية) </a:t>
            </a:r>
          </a:p>
          <a:p>
            <a:endParaRPr lang="ar-IQ" sz="2400" dirty="0" smtClean="0"/>
          </a:p>
          <a:p>
            <a:endParaRPr lang="ar-IQ" sz="2400" dirty="0" smtClean="0"/>
          </a:p>
          <a:p>
            <a:endParaRPr lang="ar-IQ" sz="2400" dirty="0" smtClean="0"/>
          </a:p>
          <a:p>
            <a:endParaRPr lang="ar-IQ" sz="2400" dirty="0" smtClean="0"/>
          </a:p>
          <a:p>
            <a:r>
              <a:rPr lang="ar-IQ" sz="2400" dirty="0" smtClean="0"/>
              <a:t> </a:t>
            </a:r>
            <a:r>
              <a:rPr lang="ar-IQ" sz="2400" dirty="0" smtClean="0"/>
              <a:t>          الدكتور صدام بدن </a:t>
            </a:r>
            <a:r>
              <a:rPr lang="ar-IQ" sz="2400" smtClean="0"/>
              <a:t>رحيمة ألساعدي</a:t>
            </a:r>
            <a:endParaRPr lang="ar-IQ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</TotalTime>
  <Words>542</Words>
  <Application>Microsoft Office PowerPoint</Application>
  <PresentationFormat>عرض على الشاشة (3:4)‏</PresentationFormat>
  <Paragraphs>75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رحلة</vt:lpstr>
      <vt:lpstr>محاضرات في الحقوق العينية قسم القانون المرحلة الرابعة</vt:lpstr>
      <vt:lpstr>*</vt:lpstr>
      <vt:lpstr>*</vt:lpstr>
      <vt:lpstr>*</vt:lpstr>
      <vt:lpstr>*</vt:lpstr>
      <vt:lpstr>تم بعون الله</vt:lpstr>
    </vt:vector>
  </TitlesOfParts>
  <Company>Microsoft (C)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في الحقوق العينية قسم القانون المرحلة الرابعة</dc:title>
  <dc:creator>DR.Ahmed Saker 2O14</dc:creator>
  <cp:lastModifiedBy>DR.Ahmed Saker 2O14</cp:lastModifiedBy>
  <cp:revision>8</cp:revision>
  <dcterms:created xsi:type="dcterms:W3CDTF">2021-02-20T19:53:32Z</dcterms:created>
  <dcterms:modified xsi:type="dcterms:W3CDTF">2021-02-20T21:09:40Z</dcterms:modified>
</cp:coreProperties>
</file>