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19614F-0CC6-4853-A56E-093F2837E873}" type="doc">
      <dgm:prSet loTypeId="urn:microsoft.com/office/officeart/2005/8/layout/targe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1B7B2DF4-5076-4EFE-BCA2-AACC25C406AE}">
      <dgm:prSet phldrT="[نص]" custT="1"/>
      <dgm:spPr/>
      <dgm:t>
        <a:bodyPr/>
        <a:lstStyle/>
        <a:p>
          <a:pPr rtl="1"/>
          <a:r>
            <a:rPr lang="ar-IQ" sz="2400" dirty="0" smtClean="0"/>
            <a:t>1- التمييز بين العقارات والمنقولات </a:t>
          </a:r>
        </a:p>
        <a:p>
          <a:pPr rtl="1"/>
          <a:r>
            <a:rPr lang="ar-IQ" sz="1800" b="1" dirty="0" smtClean="0"/>
            <a:t>-المعيار الاقتصادي</a:t>
          </a:r>
        </a:p>
        <a:p>
          <a:pPr rtl="1"/>
          <a:r>
            <a:rPr lang="ar-IQ" sz="1800" b="1" dirty="0" smtClean="0"/>
            <a:t>- المعيار المادي / أخذ به المشرع العراقي</a:t>
          </a:r>
          <a:endParaRPr lang="ar-IQ" sz="1800" b="1" dirty="0"/>
        </a:p>
      </dgm:t>
    </dgm:pt>
    <dgm:pt modelId="{1A73991B-2E79-4377-BA3C-4C38735F4782}" type="parTrans" cxnId="{D007F275-4188-431B-8AEB-1550DFA69460}">
      <dgm:prSet/>
      <dgm:spPr/>
      <dgm:t>
        <a:bodyPr/>
        <a:lstStyle/>
        <a:p>
          <a:pPr rtl="1"/>
          <a:endParaRPr lang="ar-IQ"/>
        </a:p>
      </dgm:t>
    </dgm:pt>
    <dgm:pt modelId="{48DDC627-FF57-4C1A-AB7F-E25567F30BAA}" type="sibTrans" cxnId="{D007F275-4188-431B-8AEB-1550DFA69460}">
      <dgm:prSet/>
      <dgm:spPr/>
      <dgm:t>
        <a:bodyPr/>
        <a:lstStyle/>
        <a:p>
          <a:pPr rtl="1"/>
          <a:endParaRPr lang="ar-IQ"/>
        </a:p>
      </dgm:t>
    </dgm:pt>
    <dgm:pt modelId="{DE741C09-1BF4-4AF8-A5AD-BEE1998BE07E}">
      <dgm:prSet phldrT="[نص]" custT="1"/>
      <dgm:spPr/>
      <dgm:t>
        <a:bodyPr/>
        <a:lstStyle/>
        <a:p>
          <a:pPr rtl="1"/>
          <a:r>
            <a:rPr lang="ar-IQ" sz="1800" b="1" dirty="0" smtClean="0"/>
            <a:t>العقار</a:t>
          </a:r>
          <a:r>
            <a:rPr lang="ar-IQ" sz="1800" dirty="0" smtClean="0"/>
            <a:t> : كل شيء له مستقر ثابت بحيث لا يمكن نقله وتحويله دون تلف </a:t>
          </a:r>
          <a:endParaRPr lang="ar-IQ" sz="1800" dirty="0"/>
        </a:p>
      </dgm:t>
    </dgm:pt>
    <dgm:pt modelId="{3926ACF0-054E-4E79-97A9-4D8535D5775B}" type="parTrans" cxnId="{0E4A2757-C634-4C10-BD05-F7AD040B9D10}">
      <dgm:prSet/>
      <dgm:spPr/>
      <dgm:t>
        <a:bodyPr/>
        <a:lstStyle/>
        <a:p>
          <a:pPr rtl="1"/>
          <a:endParaRPr lang="ar-IQ"/>
        </a:p>
      </dgm:t>
    </dgm:pt>
    <dgm:pt modelId="{C3CDA878-6965-4BEC-9468-BAFDB582606A}" type="sibTrans" cxnId="{0E4A2757-C634-4C10-BD05-F7AD040B9D10}">
      <dgm:prSet/>
      <dgm:spPr/>
      <dgm:t>
        <a:bodyPr/>
        <a:lstStyle/>
        <a:p>
          <a:pPr rtl="1"/>
          <a:endParaRPr lang="ar-IQ"/>
        </a:p>
      </dgm:t>
    </dgm:pt>
    <dgm:pt modelId="{EDCA3690-FDB8-42FE-B4F0-9F4E10298848}">
      <dgm:prSet phldrT="[نص]" custT="1"/>
      <dgm:spPr/>
      <dgm:t>
        <a:bodyPr/>
        <a:lstStyle/>
        <a:p>
          <a:pPr rtl="1"/>
          <a:r>
            <a:rPr lang="ar-IQ" sz="1800" dirty="0" smtClean="0"/>
            <a:t>ا</a:t>
          </a:r>
          <a:r>
            <a:rPr lang="ar-IQ" sz="1800" b="1" dirty="0" smtClean="0"/>
            <a:t>لمنقول</a:t>
          </a:r>
          <a:r>
            <a:rPr lang="ar-IQ" sz="1800" dirty="0" smtClean="0"/>
            <a:t> : كل شيء يمكن نقله </a:t>
          </a:r>
          <a:r>
            <a:rPr lang="ar-IQ" sz="1800" dirty="0" err="1" smtClean="0"/>
            <a:t>و</a:t>
          </a:r>
          <a:r>
            <a:rPr lang="ar-IQ" sz="1800" dirty="0" smtClean="0"/>
            <a:t> تحويله دون تلف</a:t>
          </a:r>
          <a:endParaRPr lang="ar-IQ" sz="1800" dirty="0"/>
        </a:p>
      </dgm:t>
    </dgm:pt>
    <dgm:pt modelId="{5B276336-C9C2-46B5-9E3D-A39B868894D8}" type="parTrans" cxnId="{9A498661-4981-4A43-AE0D-0C473E4229B2}">
      <dgm:prSet/>
      <dgm:spPr/>
      <dgm:t>
        <a:bodyPr/>
        <a:lstStyle/>
        <a:p>
          <a:pPr rtl="1"/>
          <a:endParaRPr lang="ar-IQ"/>
        </a:p>
      </dgm:t>
    </dgm:pt>
    <dgm:pt modelId="{5CD5A026-C5EA-4733-B17A-CE51EBF5C3BE}" type="sibTrans" cxnId="{9A498661-4981-4A43-AE0D-0C473E4229B2}">
      <dgm:prSet/>
      <dgm:spPr/>
      <dgm:t>
        <a:bodyPr/>
        <a:lstStyle/>
        <a:p>
          <a:pPr rtl="1"/>
          <a:endParaRPr lang="ar-IQ"/>
        </a:p>
      </dgm:t>
    </dgm:pt>
    <dgm:pt modelId="{0C0BDAF2-EFBE-4400-8486-7ED07776F158}">
      <dgm:prSet phldrT="[نص]" custT="1"/>
      <dgm:spPr/>
      <dgm:t>
        <a:bodyPr/>
        <a:lstStyle/>
        <a:p>
          <a:pPr rtl="1"/>
          <a:r>
            <a:rPr lang="ar-IQ" sz="2000" dirty="0" smtClean="0"/>
            <a:t>2- العقار بالتخصيص / شروطه / زواله  </a:t>
          </a:r>
        </a:p>
        <a:p>
          <a:pPr rtl="1"/>
          <a:r>
            <a:rPr lang="ar-IQ" sz="2000" dirty="0" smtClean="0"/>
            <a:t>3- المنقول بحسب المآل </a:t>
          </a:r>
          <a:endParaRPr lang="ar-IQ" sz="2000" dirty="0"/>
        </a:p>
      </dgm:t>
    </dgm:pt>
    <dgm:pt modelId="{1EB3860E-1961-41CF-94BA-D954819937F2}" type="parTrans" cxnId="{DBB44567-B881-4AA2-9003-CB56844EB7D5}">
      <dgm:prSet/>
      <dgm:spPr/>
      <dgm:t>
        <a:bodyPr/>
        <a:lstStyle/>
        <a:p>
          <a:pPr rtl="1"/>
          <a:endParaRPr lang="ar-IQ"/>
        </a:p>
      </dgm:t>
    </dgm:pt>
    <dgm:pt modelId="{B27B6DE3-3783-4CD1-84CF-79CC7DF1D038}" type="sibTrans" cxnId="{DBB44567-B881-4AA2-9003-CB56844EB7D5}">
      <dgm:prSet/>
      <dgm:spPr/>
      <dgm:t>
        <a:bodyPr/>
        <a:lstStyle/>
        <a:p>
          <a:pPr rtl="1"/>
          <a:endParaRPr lang="ar-IQ"/>
        </a:p>
      </dgm:t>
    </dgm:pt>
    <dgm:pt modelId="{0F2EBBB2-1DE2-4AD5-9097-DA7EBA4F63F5}">
      <dgm:prSet phldrT="[نص]" custT="1"/>
      <dgm:spPr/>
      <dgm:t>
        <a:bodyPr/>
        <a:lstStyle/>
        <a:p>
          <a:pPr algn="r" rtl="1"/>
          <a:r>
            <a:rPr lang="ar-IQ" sz="1600" dirty="0" smtClean="0"/>
            <a:t>-شروطه</a:t>
          </a:r>
        </a:p>
        <a:p>
          <a:pPr algn="r" rtl="1"/>
          <a:r>
            <a:rPr lang="ar-IQ" sz="1600" dirty="0" smtClean="0"/>
            <a:t>1- تخصيص منقول</a:t>
          </a:r>
        </a:p>
        <a:p>
          <a:pPr algn="r" rtl="1"/>
          <a:r>
            <a:rPr lang="ar-IQ" sz="1600" dirty="0" smtClean="0"/>
            <a:t>2- وحدة المالك</a:t>
          </a:r>
          <a:endParaRPr lang="ar-IQ" sz="1600" dirty="0"/>
        </a:p>
      </dgm:t>
    </dgm:pt>
    <dgm:pt modelId="{239FE979-37DC-4889-9395-89F93FDF9DF6}" type="parTrans" cxnId="{7AC73787-3533-4467-9001-EFD77BAC2C8E}">
      <dgm:prSet/>
      <dgm:spPr/>
      <dgm:t>
        <a:bodyPr/>
        <a:lstStyle/>
        <a:p>
          <a:pPr rtl="1"/>
          <a:endParaRPr lang="ar-IQ"/>
        </a:p>
      </dgm:t>
    </dgm:pt>
    <dgm:pt modelId="{4E7E9892-104F-46C1-A72E-D65A63F61CB3}" type="sibTrans" cxnId="{7AC73787-3533-4467-9001-EFD77BAC2C8E}">
      <dgm:prSet/>
      <dgm:spPr/>
      <dgm:t>
        <a:bodyPr/>
        <a:lstStyle/>
        <a:p>
          <a:pPr rtl="1"/>
          <a:endParaRPr lang="ar-IQ"/>
        </a:p>
      </dgm:t>
    </dgm:pt>
    <dgm:pt modelId="{799FF4BB-A4DB-4B83-8418-606B16800D09}">
      <dgm:prSet phldrT="[نص]" custT="1"/>
      <dgm:spPr/>
      <dgm:t>
        <a:bodyPr/>
        <a:lstStyle/>
        <a:p>
          <a:pPr algn="r" rtl="1"/>
          <a:r>
            <a:rPr lang="ar-IQ" sz="1600" dirty="0" smtClean="0"/>
            <a:t>-زواله</a:t>
          </a:r>
        </a:p>
        <a:p>
          <a:pPr algn="r" rtl="1"/>
          <a:r>
            <a:rPr lang="ar-IQ" sz="1600" dirty="0" smtClean="0"/>
            <a:t>1- بإرادة المالك</a:t>
          </a:r>
        </a:p>
        <a:p>
          <a:pPr algn="r" rtl="1"/>
          <a:r>
            <a:rPr lang="ar-IQ" sz="1600" dirty="0" smtClean="0"/>
            <a:t>2- دون أرادته</a:t>
          </a:r>
          <a:endParaRPr lang="ar-IQ" sz="1600" dirty="0"/>
        </a:p>
      </dgm:t>
    </dgm:pt>
    <dgm:pt modelId="{FC314491-4550-4C4F-8297-721304D7D8D5}" type="parTrans" cxnId="{EE5703C7-79B8-4C7E-9C1C-EF3B4764AECE}">
      <dgm:prSet/>
      <dgm:spPr/>
      <dgm:t>
        <a:bodyPr/>
        <a:lstStyle/>
        <a:p>
          <a:pPr rtl="1"/>
          <a:endParaRPr lang="ar-IQ"/>
        </a:p>
      </dgm:t>
    </dgm:pt>
    <dgm:pt modelId="{7AF6B2E2-2FA4-4254-8FB5-95883DE2E3C0}" type="sibTrans" cxnId="{EE5703C7-79B8-4C7E-9C1C-EF3B4764AECE}">
      <dgm:prSet/>
      <dgm:spPr/>
      <dgm:t>
        <a:bodyPr/>
        <a:lstStyle/>
        <a:p>
          <a:pPr rtl="1"/>
          <a:endParaRPr lang="ar-IQ"/>
        </a:p>
      </dgm:t>
    </dgm:pt>
    <dgm:pt modelId="{C73AC4FC-AE9A-41CC-A89C-DAF9067D1C14}">
      <dgm:prSet phldrT="[نص]" custT="1"/>
      <dgm:spPr/>
      <dgm:t>
        <a:bodyPr/>
        <a:lstStyle/>
        <a:p>
          <a:pPr rtl="1"/>
          <a:r>
            <a:rPr lang="ar-IQ" sz="2000" dirty="0" smtClean="0"/>
            <a:t>4- أهمية تقسيم الأشياء إلى عقارات ومنقولات </a:t>
          </a:r>
          <a:endParaRPr lang="ar-IQ" sz="2000" dirty="0"/>
        </a:p>
      </dgm:t>
    </dgm:pt>
    <dgm:pt modelId="{0E7B41DE-B817-412E-90F9-F2E6E52FD6C5}" type="parTrans" cxnId="{48C48B31-A895-461D-8D72-BB0ED27B4982}">
      <dgm:prSet/>
      <dgm:spPr/>
      <dgm:t>
        <a:bodyPr/>
        <a:lstStyle/>
        <a:p>
          <a:pPr rtl="1"/>
          <a:endParaRPr lang="ar-IQ"/>
        </a:p>
      </dgm:t>
    </dgm:pt>
    <dgm:pt modelId="{D05BE0A5-A0FA-416C-85DA-60D13C7217F7}" type="sibTrans" cxnId="{48C48B31-A895-461D-8D72-BB0ED27B4982}">
      <dgm:prSet/>
      <dgm:spPr/>
      <dgm:t>
        <a:bodyPr/>
        <a:lstStyle/>
        <a:p>
          <a:pPr rtl="1"/>
          <a:endParaRPr lang="ar-IQ"/>
        </a:p>
      </dgm:t>
    </dgm:pt>
    <dgm:pt modelId="{74ECF8F4-AA69-4C6D-8896-D81C02DACB01}">
      <dgm:prSet phldrT="[نص]" custT="1"/>
      <dgm:spPr/>
      <dgm:t>
        <a:bodyPr/>
        <a:lstStyle/>
        <a:p>
          <a:pPr algn="r" rtl="1"/>
          <a:r>
            <a:rPr lang="ar-IQ" sz="1600" dirty="0" smtClean="0"/>
            <a:t>د- من حيث الاختصاص القضائي </a:t>
          </a:r>
        </a:p>
        <a:p>
          <a:pPr algn="r" rtl="1"/>
          <a:r>
            <a:rPr lang="ar-IQ" sz="1600" dirty="0" smtClean="0"/>
            <a:t>هـ - من حيث الشفعة وحقوق الارتفاق</a:t>
          </a:r>
          <a:endParaRPr lang="ar-IQ" sz="1600" dirty="0"/>
        </a:p>
      </dgm:t>
    </dgm:pt>
    <dgm:pt modelId="{0F0C9450-D4DC-459B-912E-1747CBEE7450}" type="parTrans" cxnId="{17D7D482-4BFF-4236-A1CB-912786D65070}">
      <dgm:prSet/>
      <dgm:spPr/>
      <dgm:t>
        <a:bodyPr/>
        <a:lstStyle/>
        <a:p>
          <a:pPr rtl="1"/>
          <a:endParaRPr lang="ar-IQ"/>
        </a:p>
      </dgm:t>
    </dgm:pt>
    <dgm:pt modelId="{5B1B25BA-3964-4348-9411-392BB7E53868}" type="sibTrans" cxnId="{17D7D482-4BFF-4236-A1CB-912786D65070}">
      <dgm:prSet/>
      <dgm:spPr/>
      <dgm:t>
        <a:bodyPr/>
        <a:lstStyle/>
        <a:p>
          <a:pPr rtl="1"/>
          <a:endParaRPr lang="ar-IQ"/>
        </a:p>
      </dgm:t>
    </dgm:pt>
    <dgm:pt modelId="{3A6ED118-B0F2-4569-B96F-7632B5F7277A}">
      <dgm:prSet phldrT="[نص]" custT="1"/>
      <dgm:spPr/>
      <dgm:t>
        <a:bodyPr/>
        <a:lstStyle/>
        <a:p>
          <a:pPr rtl="1"/>
          <a:r>
            <a:rPr lang="ar-IQ" sz="1600" dirty="0" smtClean="0"/>
            <a:t>أ- من حيث إجراءات التسجيل</a:t>
          </a:r>
        </a:p>
        <a:p>
          <a:pPr rtl="1"/>
          <a:r>
            <a:rPr lang="ar-IQ" sz="1600" dirty="0" smtClean="0"/>
            <a:t>ب- من حيث الحيازة والتقادم</a:t>
          </a:r>
        </a:p>
        <a:p>
          <a:pPr rtl="1"/>
          <a:r>
            <a:rPr lang="ar-IQ" sz="1600" dirty="0" smtClean="0"/>
            <a:t>ج- من حيث تملك الأجانب</a:t>
          </a:r>
          <a:endParaRPr lang="ar-IQ" sz="1600" dirty="0"/>
        </a:p>
      </dgm:t>
    </dgm:pt>
    <dgm:pt modelId="{E188A488-092F-47AE-8B39-629591837F1F}" type="parTrans" cxnId="{1951EC6C-925D-438B-904A-769CD43C51BA}">
      <dgm:prSet/>
      <dgm:spPr/>
      <dgm:t>
        <a:bodyPr/>
        <a:lstStyle/>
        <a:p>
          <a:pPr rtl="1"/>
          <a:endParaRPr lang="ar-IQ"/>
        </a:p>
      </dgm:t>
    </dgm:pt>
    <dgm:pt modelId="{24AB0FAB-D6BD-4430-9D1B-A503196171A1}" type="sibTrans" cxnId="{1951EC6C-925D-438B-904A-769CD43C51BA}">
      <dgm:prSet/>
      <dgm:spPr/>
      <dgm:t>
        <a:bodyPr/>
        <a:lstStyle/>
        <a:p>
          <a:pPr rtl="1"/>
          <a:endParaRPr lang="ar-IQ"/>
        </a:p>
      </dgm:t>
    </dgm:pt>
    <dgm:pt modelId="{F68969DD-1FAD-44F3-94B0-FE991DD88A1F}" type="pres">
      <dgm:prSet presAssocID="{F319614F-0CC6-4853-A56E-093F2837E87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EBDE1D2F-B55F-4943-911D-7158DDA3A24E}" type="pres">
      <dgm:prSet presAssocID="{F319614F-0CC6-4853-A56E-093F2837E873}" presName="outerBox" presStyleCnt="0"/>
      <dgm:spPr/>
    </dgm:pt>
    <dgm:pt modelId="{C2B35CFA-04A5-4EC8-A5CC-0BE3A220EA8E}" type="pres">
      <dgm:prSet presAssocID="{F319614F-0CC6-4853-A56E-093F2837E873}" presName="outerBoxParent" presStyleLbl="node1" presStyleIdx="0" presStyleCnt="3" custLinFactNeighborY="6865"/>
      <dgm:spPr/>
      <dgm:t>
        <a:bodyPr/>
        <a:lstStyle/>
        <a:p>
          <a:pPr rtl="1"/>
          <a:endParaRPr lang="ar-IQ"/>
        </a:p>
      </dgm:t>
    </dgm:pt>
    <dgm:pt modelId="{24856359-AB28-4DA0-84EF-2D4181B7A772}" type="pres">
      <dgm:prSet presAssocID="{F319614F-0CC6-4853-A56E-093F2837E873}" presName="outerBoxChildren" presStyleCnt="0"/>
      <dgm:spPr/>
    </dgm:pt>
    <dgm:pt modelId="{2FE67C4B-5B68-46B0-ADC5-1CF18BE591EC}" type="pres">
      <dgm:prSet presAssocID="{DE741C09-1BF4-4AF8-A5AD-BEE1998BE07E}" presName="oChild" presStyleLbl="fgAcc1" presStyleIdx="0" presStyleCnt="6" custScaleX="162963" custLinFactY="-549" custLinFactNeighborX="14815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E808267-6A27-4F2C-885C-B613885D09A2}" type="pres">
      <dgm:prSet presAssocID="{C3CDA878-6965-4BEC-9468-BAFDB582606A}" presName="outerSibTrans" presStyleCnt="0"/>
      <dgm:spPr/>
    </dgm:pt>
    <dgm:pt modelId="{4830B7DA-5E56-45D5-8DF2-A6F204E1DF04}" type="pres">
      <dgm:prSet presAssocID="{EDCA3690-FDB8-42FE-B4F0-9F4E10298848}" presName="oChild" presStyleLbl="fgAcc1" presStyleIdx="1" presStyleCnt="6" custScaleX="162963" custLinFactNeighborX="14815" custLinFactNeighborY="-4220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31607B6-04B7-4184-9EAA-C588A385FEE7}" type="pres">
      <dgm:prSet presAssocID="{F319614F-0CC6-4853-A56E-093F2837E873}" presName="middleBox" presStyleCnt="0"/>
      <dgm:spPr/>
    </dgm:pt>
    <dgm:pt modelId="{D0DE8A35-BB94-4C6F-A7B6-AEF0B982965B}" type="pres">
      <dgm:prSet presAssocID="{F319614F-0CC6-4853-A56E-093F2837E873}" presName="middleBoxParent" presStyleLbl="node1" presStyleIdx="1" presStyleCnt="3" custScaleX="95589" custScaleY="95229" custLinFactNeighborX="5073" custLinFactNeighborY="7223"/>
      <dgm:spPr/>
      <dgm:t>
        <a:bodyPr/>
        <a:lstStyle/>
        <a:p>
          <a:pPr rtl="1"/>
          <a:endParaRPr lang="ar-IQ"/>
        </a:p>
      </dgm:t>
    </dgm:pt>
    <dgm:pt modelId="{871BA9BB-DF20-4C82-85A7-014B2F518D4D}" type="pres">
      <dgm:prSet presAssocID="{F319614F-0CC6-4853-A56E-093F2837E873}" presName="middleBoxChildren" presStyleCnt="0"/>
      <dgm:spPr/>
    </dgm:pt>
    <dgm:pt modelId="{21A006C2-BA81-48DB-8807-F3630AC02C93}" type="pres">
      <dgm:prSet presAssocID="{0F2EBBB2-1DE2-4AD5-9097-DA7EBA4F63F5}" presName="mChild" presStyleLbl="fgAcc1" presStyleIdx="2" presStyleCnt="6" custScaleX="120568" custScaleY="277839" custLinFactY="-183143" custLinFactNeighborX="34922" custLinFactNeighborY="-20000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53E2E0D-97E7-4C95-AB30-25CB0D4182F7}" type="pres">
      <dgm:prSet presAssocID="{4E7E9892-104F-46C1-A72E-D65A63F61CB3}" presName="middleSibTrans" presStyleCnt="0"/>
      <dgm:spPr/>
    </dgm:pt>
    <dgm:pt modelId="{83E59FAC-6DC1-4BDB-8857-34B6636A9373}" type="pres">
      <dgm:prSet presAssocID="{799FF4BB-A4DB-4B83-8418-606B16800D09}" presName="mChild" presStyleLbl="fgAcc1" presStyleIdx="3" presStyleCnt="6" custScaleY="266004" custLinFactY="-125216" custLinFactNeighborX="29408" custLinFactNeighborY="-20000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A619DE0-BD22-455D-8CC6-2CA0D3D18C6C}" type="pres">
      <dgm:prSet presAssocID="{F319614F-0CC6-4853-A56E-093F2837E873}" presName="centerBox" presStyleCnt="0"/>
      <dgm:spPr/>
    </dgm:pt>
    <dgm:pt modelId="{1E5D9382-F277-488F-AF31-EF5E435A0170}" type="pres">
      <dgm:prSet presAssocID="{F319614F-0CC6-4853-A56E-093F2837E873}" presName="centerBoxParent" presStyleLbl="node1" presStyleIdx="2" presStyleCnt="3" custLinFactNeighborX="7369" custLinFactNeighborY="8582"/>
      <dgm:spPr/>
      <dgm:t>
        <a:bodyPr/>
        <a:lstStyle/>
        <a:p>
          <a:pPr rtl="1"/>
          <a:endParaRPr lang="ar-IQ"/>
        </a:p>
      </dgm:t>
    </dgm:pt>
    <dgm:pt modelId="{C738E892-58C6-4A31-9089-E41C14A44CE4}" type="pres">
      <dgm:prSet presAssocID="{F319614F-0CC6-4853-A56E-093F2837E873}" presName="centerBoxChildren" presStyleCnt="0"/>
      <dgm:spPr/>
    </dgm:pt>
    <dgm:pt modelId="{46192B8C-D095-47BE-83EE-D080545269F6}" type="pres">
      <dgm:prSet presAssocID="{74ECF8F4-AA69-4C6D-8896-D81C02DACB01}" presName="cChild" presStyleLbl="fgAcc1" presStyleIdx="4" presStyleCnt="6" custScaleY="155659" custLinFactX="7558" custLinFactNeighborX="100000" custLinFactNeighborY="2111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C29AF74-DD32-4205-B806-5D9DE4A0772A}" type="pres">
      <dgm:prSet presAssocID="{5B1B25BA-3964-4348-9411-392BB7E53868}" presName="centerSibTrans" presStyleCnt="0"/>
      <dgm:spPr/>
    </dgm:pt>
    <dgm:pt modelId="{415A7A19-CCE1-4A1E-BD7D-A51A3CA45087}" type="pres">
      <dgm:prSet presAssocID="{3A6ED118-B0F2-4569-B96F-7632B5F7277A}" presName="cChild" presStyleLbl="fgAcc1" presStyleIdx="5" presStyleCnt="6" custScaleY="155659" custLinFactX="10003" custLinFactNeighborX="100000" custLinFactNeighborY="2111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6959B0A5-32DB-4CAB-B1C5-E05258F1E53B}" type="presOf" srcId="{3A6ED118-B0F2-4569-B96F-7632B5F7277A}" destId="{415A7A19-CCE1-4A1E-BD7D-A51A3CA45087}" srcOrd="0" destOrd="0" presId="urn:microsoft.com/office/officeart/2005/8/layout/target2"/>
    <dgm:cxn modelId="{72AAE40B-E7D1-478E-AE27-CEAE260F0701}" type="presOf" srcId="{0F2EBBB2-1DE2-4AD5-9097-DA7EBA4F63F5}" destId="{21A006C2-BA81-48DB-8807-F3630AC02C93}" srcOrd="0" destOrd="0" presId="urn:microsoft.com/office/officeart/2005/8/layout/target2"/>
    <dgm:cxn modelId="{D007F275-4188-431B-8AEB-1550DFA69460}" srcId="{F319614F-0CC6-4853-A56E-093F2837E873}" destId="{1B7B2DF4-5076-4EFE-BCA2-AACC25C406AE}" srcOrd="0" destOrd="0" parTransId="{1A73991B-2E79-4377-BA3C-4C38735F4782}" sibTransId="{48DDC627-FF57-4C1A-AB7F-E25567F30BAA}"/>
    <dgm:cxn modelId="{30CD3F7E-95F2-487A-B548-BDDD1404B6C9}" type="presOf" srcId="{74ECF8F4-AA69-4C6D-8896-D81C02DACB01}" destId="{46192B8C-D095-47BE-83EE-D080545269F6}" srcOrd="0" destOrd="0" presId="urn:microsoft.com/office/officeart/2005/8/layout/target2"/>
    <dgm:cxn modelId="{9A498661-4981-4A43-AE0D-0C473E4229B2}" srcId="{1B7B2DF4-5076-4EFE-BCA2-AACC25C406AE}" destId="{EDCA3690-FDB8-42FE-B4F0-9F4E10298848}" srcOrd="1" destOrd="0" parTransId="{5B276336-C9C2-46B5-9E3D-A39B868894D8}" sibTransId="{5CD5A026-C5EA-4733-B17A-CE51EBF5C3BE}"/>
    <dgm:cxn modelId="{AC3E31A0-4905-40E1-9403-E40ACEE607AC}" type="presOf" srcId="{F319614F-0CC6-4853-A56E-093F2837E873}" destId="{F68969DD-1FAD-44F3-94B0-FE991DD88A1F}" srcOrd="0" destOrd="0" presId="urn:microsoft.com/office/officeart/2005/8/layout/target2"/>
    <dgm:cxn modelId="{EA4312FB-384E-4B13-B809-BF2F430A3E33}" type="presOf" srcId="{0C0BDAF2-EFBE-4400-8486-7ED07776F158}" destId="{D0DE8A35-BB94-4C6F-A7B6-AEF0B982965B}" srcOrd="0" destOrd="0" presId="urn:microsoft.com/office/officeart/2005/8/layout/target2"/>
    <dgm:cxn modelId="{48C48B31-A895-461D-8D72-BB0ED27B4982}" srcId="{F319614F-0CC6-4853-A56E-093F2837E873}" destId="{C73AC4FC-AE9A-41CC-A89C-DAF9067D1C14}" srcOrd="2" destOrd="0" parTransId="{0E7B41DE-B817-412E-90F9-F2E6E52FD6C5}" sibTransId="{D05BE0A5-A0FA-416C-85DA-60D13C7217F7}"/>
    <dgm:cxn modelId="{17D7D482-4BFF-4236-A1CB-912786D65070}" srcId="{C73AC4FC-AE9A-41CC-A89C-DAF9067D1C14}" destId="{74ECF8F4-AA69-4C6D-8896-D81C02DACB01}" srcOrd="0" destOrd="0" parTransId="{0F0C9450-D4DC-459B-912E-1747CBEE7450}" sibTransId="{5B1B25BA-3964-4348-9411-392BB7E53868}"/>
    <dgm:cxn modelId="{7345AC82-2282-48BD-9CE7-306B3B442D8E}" type="presOf" srcId="{799FF4BB-A4DB-4B83-8418-606B16800D09}" destId="{83E59FAC-6DC1-4BDB-8857-34B6636A9373}" srcOrd="0" destOrd="0" presId="urn:microsoft.com/office/officeart/2005/8/layout/target2"/>
    <dgm:cxn modelId="{C4593292-C688-4551-AD1C-731640E2D99E}" type="presOf" srcId="{1B7B2DF4-5076-4EFE-BCA2-AACC25C406AE}" destId="{C2B35CFA-04A5-4EC8-A5CC-0BE3A220EA8E}" srcOrd="0" destOrd="0" presId="urn:microsoft.com/office/officeart/2005/8/layout/target2"/>
    <dgm:cxn modelId="{D85895AA-0B73-433A-BDBC-3055DB68063B}" type="presOf" srcId="{C73AC4FC-AE9A-41CC-A89C-DAF9067D1C14}" destId="{1E5D9382-F277-488F-AF31-EF5E435A0170}" srcOrd="0" destOrd="0" presId="urn:microsoft.com/office/officeart/2005/8/layout/target2"/>
    <dgm:cxn modelId="{236EEC4F-CA69-4346-BBE7-F710CFEAED41}" type="presOf" srcId="{DE741C09-1BF4-4AF8-A5AD-BEE1998BE07E}" destId="{2FE67C4B-5B68-46B0-ADC5-1CF18BE591EC}" srcOrd="0" destOrd="0" presId="urn:microsoft.com/office/officeart/2005/8/layout/target2"/>
    <dgm:cxn modelId="{1951EC6C-925D-438B-904A-769CD43C51BA}" srcId="{C73AC4FC-AE9A-41CC-A89C-DAF9067D1C14}" destId="{3A6ED118-B0F2-4569-B96F-7632B5F7277A}" srcOrd="1" destOrd="0" parTransId="{E188A488-092F-47AE-8B39-629591837F1F}" sibTransId="{24AB0FAB-D6BD-4430-9D1B-A503196171A1}"/>
    <dgm:cxn modelId="{0E4A2757-C634-4C10-BD05-F7AD040B9D10}" srcId="{1B7B2DF4-5076-4EFE-BCA2-AACC25C406AE}" destId="{DE741C09-1BF4-4AF8-A5AD-BEE1998BE07E}" srcOrd="0" destOrd="0" parTransId="{3926ACF0-054E-4E79-97A9-4D8535D5775B}" sibTransId="{C3CDA878-6965-4BEC-9468-BAFDB582606A}"/>
    <dgm:cxn modelId="{FE268D62-8284-44FA-ACBD-B993BB38D062}" type="presOf" srcId="{EDCA3690-FDB8-42FE-B4F0-9F4E10298848}" destId="{4830B7DA-5E56-45D5-8DF2-A6F204E1DF04}" srcOrd="0" destOrd="0" presId="urn:microsoft.com/office/officeart/2005/8/layout/target2"/>
    <dgm:cxn modelId="{EE5703C7-79B8-4C7E-9C1C-EF3B4764AECE}" srcId="{0C0BDAF2-EFBE-4400-8486-7ED07776F158}" destId="{799FF4BB-A4DB-4B83-8418-606B16800D09}" srcOrd="1" destOrd="0" parTransId="{FC314491-4550-4C4F-8297-721304D7D8D5}" sibTransId="{7AF6B2E2-2FA4-4254-8FB5-95883DE2E3C0}"/>
    <dgm:cxn modelId="{7AC73787-3533-4467-9001-EFD77BAC2C8E}" srcId="{0C0BDAF2-EFBE-4400-8486-7ED07776F158}" destId="{0F2EBBB2-1DE2-4AD5-9097-DA7EBA4F63F5}" srcOrd="0" destOrd="0" parTransId="{239FE979-37DC-4889-9395-89F93FDF9DF6}" sibTransId="{4E7E9892-104F-46C1-A72E-D65A63F61CB3}"/>
    <dgm:cxn modelId="{DBB44567-B881-4AA2-9003-CB56844EB7D5}" srcId="{F319614F-0CC6-4853-A56E-093F2837E873}" destId="{0C0BDAF2-EFBE-4400-8486-7ED07776F158}" srcOrd="1" destOrd="0" parTransId="{1EB3860E-1961-41CF-94BA-D954819937F2}" sibTransId="{B27B6DE3-3783-4CD1-84CF-79CC7DF1D038}"/>
    <dgm:cxn modelId="{4807F2EC-CB12-4C47-9DE7-AA1BEDDB24AC}" type="presParOf" srcId="{F68969DD-1FAD-44F3-94B0-FE991DD88A1F}" destId="{EBDE1D2F-B55F-4943-911D-7158DDA3A24E}" srcOrd="0" destOrd="0" presId="urn:microsoft.com/office/officeart/2005/8/layout/target2"/>
    <dgm:cxn modelId="{4579DACF-9815-4833-816F-53648A36A0AA}" type="presParOf" srcId="{EBDE1D2F-B55F-4943-911D-7158DDA3A24E}" destId="{C2B35CFA-04A5-4EC8-A5CC-0BE3A220EA8E}" srcOrd="0" destOrd="0" presId="urn:microsoft.com/office/officeart/2005/8/layout/target2"/>
    <dgm:cxn modelId="{1FDC5108-855C-4678-95D0-0C01B9ED72D4}" type="presParOf" srcId="{EBDE1D2F-B55F-4943-911D-7158DDA3A24E}" destId="{24856359-AB28-4DA0-84EF-2D4181B7A772}" srcOrd="1" destOrd="0" presId="urn:microsoft.com/office/officeart/2005/8/layout/target2"/>
    <dgm:cxn modelId="{73C78FA3-C5B4-4752-AF8C-CECD813065C5}" type="presParOf" srcId="{24856359-AB28-4DA0-84EF-2D4181B7A772}" destId="{2FE67C4B-5B68-46B0-ADC5-1CF18BE591EC}" srcOrd="0" destOrd="0" presId="urn:microsoft.com/office/officeart/2005/8/layout/target2"/>
    <dgm:cxn modelId="{9F190F2E-6116-424C-885D-446ABCC60463}" type="presParOf" srcId="{24856359-AB28-4DA0-84EF-2D4181B7A772}" destId="{6E808267-6A27-4F2C-885C-B613885D09A2}" srcOrd="1" destOrd="0" presId="urn:microsoft.com/office/officeart/2005/8/layout/target2"/>
    <dgm:cxn modelId="{9BD74045-5C3C-462E-8398-2F8862BF1694}" type="presParOf" srcId="{24856359-AB28-4DA0-84EF-2D4181B7A772}" destId="{4830B7DA-5E56-45D5-8DF2-A6F204E1DF04}" srcOrd="2" destOrd="0" presId="urn:microsoft.com/office/officeart/2005/8/layout/target2"/>
    <dgm:cxn modelId="{5B3F970A-FCE8-4058-AFF1-9A7B363B6EB7}" type="presParOf" srcId="{F68969DD-1FAD-44F3-94B0-FE991DD88A1F}" destId="{731607B6-04B7-4184-9EAA-C588A385FEE7}" srcOrd="1" destOrd="0" presId="urn:microsoft.com/office/officeart/2005/8/layout/target2"/>
    <dgm:cxn modelId="{2279830D-21BB-4511-AA63-F2A9D8E189BE}" type="presParOf" srcId="{731607B6-04B7-4184-9EAA-C588A385FEE7}" destId="{D0DE8A35-BB94-4C6F-A7B6-AEF0B982965B}" srcOrd="0" destOrd="0" presId="urn:microsoft.com/office/officeart/2005/8/layout/target2"/>
    <dgm:cxn modelId="{1B33228B-3D7D-41F1-8DA6-134D15EE620D}" type="presParOf" srcId="{731607B6-04B7-4184-9EAA-C588A385FEE7}" destId="{871BA9BB-DF20-4C82-85A7-014B2F518D4D}" srcOrd="1" destOrd="0" presId="urn:microsoft.com/office/officeart/2005/8/layout/target2"/>
    <dgm:cxn modelId="{DC236B26-EDF9-4727-9FDD-5909B91FD57D}" type="presParOf" srcId="{871BA9BB-DF20-4C82-85A7-014B2F518D4D}" destId="{21A006C2-BA81-48DB-8807-F3630AC02C93}" srcOrd="0" destOrd="0" presId="urn:microsoft.com/office/officeart/2005/8/layout/target2"/>
    <dgm:cxn modelId="{039F900E-D88A-4D22-BE34-F07578E48BAD}" type="presParOf" srcId="{871BA9BB-DF20-4C82-85A7-014B2F518D4D}" destId="{A53E2E0D-97E7-4C95-AB30-25CB0D4182F7}" srcOrd="1" destOrd="0" presId="urn:microsoft.com/office/officeart/2005/8/layout/target2"/>
    <dgm:cxn modelId="{16DCF882-B01C-4E8F-9C8B-2F6C33155985}" type="presParOf" srcId="{871BA9BB-DF20-4C82-85A7-014B2F518D4D}" destId="{83E59FAC-6DC1-4BDB-8857-34B6636A9373}" srcOrd="2" destOrd="0" presId="urn:microsoft.com/office/officeart/2005/8/layout/target2"/>
    <dgm:cxn modelId="{4F4C1D36-613D-436F-914A-EAE7B47AB685}" type="presParOf" srcId="{F68969DD-1FAD-44F3-94B0-FE991DD88A1F}" destId="{0A619DE0-BD22-455D-8CC6-2CA0D3D18C6C}" srcOrd="2" destOrd="0" presId="urn:microsoft.com/office/officeart/2005/8/layout/target2"/>
    <dgm:cxn modelId="{49571371-EDBF-45FB-8EAA-87454BCF265B}" type="presParOf" srcId="{0A619DE0-BD22-455D-8CC6-2CA0D3D18C6C}" destId="{1E5D9382-F277-488F-AF31-EF5E435A0170}" srcOrd="0" destOrd="0" presId="urn:microsoft.com/office/officeart/2005/8/layout/target2"/>
    <dgm:cxn modelId="{24421F43-D7AF-4797-AA19-D76CB346E9EA}" type="presParOf" srcId="{0A619DE0-BD22-455D-8CC6-2CA0D3D18C6C}" destId="{C738E892-58C6-4A31-9089-E41C14A44CE4}" srcOrd="1" destOrd="0" presId="urn:microsoft.com/office/officeart/2005/8/layout/target2"/>
    <dgm:cxn modelId="{960DF084-C62D-4FC9-B3AA-3D21C7DBAF5B}" type="presParOf" srcId="{C738E892-58C6-4A31-9089-E41C14A44CE4}" destId="{46192B8C-D095-47BE-83EE-D080545269F6}" srcOrd="0" destOrd="0" presId="urn:microsoft.com/office/officeart/2005/8/layout/target2"/>
    <dgm:cxn modelId="{BEA3FC35-18EC-41B7-812C-4831F9796998}" type="presParOf" srcId="{C738E892-58C6-4A31-9089-E41C14A44CE4}" destId="{FC29AF74-DD32-4205-B806-5D9DE4A0772A}" srcOrd="1" destOrd="0" presId="urn:microsoft.com/office/officeart/2005/8/layout/target2"/>
    <dgm:cxn modelId="{3DF638E7-D564-457E-9885-80572BE33658}" type="presParOf" srcId="{C738E892-58C6-4A31-9089-E41C14A44CE4}" destId="{415A7A19-CCE1-4A1E-BD7D-A51A3CA45087}" srcOrd="2" destOrd="0" presId="urn:microsoft.com/office/officeart/2005/8/layout/targe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CC5FF9-93CB-4CC1-A6C6-04EE2C7006B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4F7EC1E9-BD7E-4F5E-A3AB-BA8133BFA84C}" type="pres">
      <dgm:prSet presAssocID="{36CC5FF9-93CB-4CC1-A6C6-04EE2C7006B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B5C2998F-4811-47C3-8095-C9633C9261DA}" type="presOf" srcId="{36CC5FF9-93CB-4CC1-A6C6-04EE2C7006BE}" destId="{4F7EC1E9-BD7E-4F5E-A3AB-BA8133BFA84C}" srcOrd="0" destOrd="0" presId="urn:microsoft.com/office/officeart/2005/8/layout/default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18CB6A-BA2C-45C5-86FF-55198BE79420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DCF776C8-389B-4265-9167-88E647A83323}">
      <dgm:prSet phldrT="[نص]"/>
      <dgm:spPr/>
      <dgm:t>
        <a:bodyPr/>
        <a:lstStyle/>
        <a:p>
          <a:pPr rtl="1"/>
          <a:r>
            <a:rPr lang="ar-IQ" dirty="0" smtClean="0"/>
            <a:t>ثالثاً: الأشياء العامة والأشياء الخاصة</a:t>
          </a:r>
          <a:endParaRPr lang="ar-IQ" dirty="0"/>
        </a:p>
      </dgm:t>
    </dgm:pt>
    <dgm:pt modelId="{251FFC72-7CFE-493D-8AFB-FE1EAF6C0E48}" type="parTrans" cxnId="{263F401F-8BF3-4296-BF4E-3F64BC95258F}">
      <dgm:prSet/>
      <dgm:spPr/>
      <dgm:t>
        <a:bodyPr/>
        <a:lstStyle/>
        <a:p>
          <a:pPr rtl="1"/>
          <a:endParaRPr lang="ar-IQ"/>
        </a:p>
      </dgm:t>
    </dgm:pt>
    <dgm:pt modelId="{1BBAF751-12C0-4A0B-92F7-6C5779474C93}" type="sibTrans" cxnId="{263F401F-8BF3-4296-BF4E-3F64BC95258F}">
      <dgm:prSet/>
      <dgm:spPr/>
      <dgm:t>
        <a:bodyPr/>
        <a:lstStyle/>
        <a:p>
          <a:pPr rtl="1"/>
          <a:endParaRPr lang="ar-IQ"/>
        </a:p>
      </dgm:t>
    </dgm:pt>
    <dgm:pt modelId="{6A321BA7-2130-4872-B94C-95114635FA5F}">
      <dgm:prSet phldrT="[نص]" custT="1"/>
      <dgm:spPr/>
      <dgm:t>
        <a:bodyPr/>
        <a:lstStyle/>
        <a:p>
          <a:pPr rtl="1"/>
          <a:r>
            <a:rPr lang="ar-IQ" sz="1800" dirty="0" smtClean="0"/>
            <a:t>الأشياء العامة : هي الأشياء المملوكة للأشخاص القانون العام سواء أكانت عقاراً أم منقولاً وهي على نوعين : 1- أموال عامة( دومين عام)  2- أموال خاصة( دومين خاص) </a:t>
          </a:r>
        </a:p>
        <a:p>
          <a:pPr rtl="1"/>
          <a:r>
            <a:rPr lang="ar-IQ" sz="1800" dirty="0" smtClean="0"/>
            <a:t>الأشياء الخاصة: هي التي يكون للأفراد عليها حق الملك التام أي المملوكة لأشخاص القانون الخاص</a:t>
          </a:r>
          <a:endParaRPr lang="ar-IQ" sz="1800" dirty="0"/>
        </a:p>
      </dgm:t>
    </dgm:pt>
    <dgm:pt modelId="{519E89DF-283F-4A74-8713-61938F3911DF}" type="parTrans" cxnId="{122AAF28-9BA9-478A-95C0-0CB3336C6669}">
      <dgm:prSet/>
      <dgm:spPr/>
      <dgm:t>
        <a:bodyPr/>
        <a:lstStyle/>
        <a:p>
          <a:pPr rtl="1"/>
          <a:endParaRPr lang="ar-IQ"/>
        </a:p>
      </dgm:t>
    </dgm:pt>
    <dgm:pt modelId="{3721D191-7639-4C63-9920-4AC22DB6E2BD}" type="sibTrans" cxnId="{122AAF28-9BA9-478A-95C0-0CB3336C6669}">
      <dgm:prSet/>
      <dgm:spPr/>
      <dgm:t>
        <a:bodyPr/>
        <a:lstStyle/>
        <a:p>
          <a:pPr rtl="1"/>
          <a:endParaRPr lang="ar-IQ"/>
        </a:p>
      </dgm:t>
    </dgm:pt>
    <dgm:pt modelId="{827C6285-D2E8-45E5-8B8D-5BAE96EB96F8}">
      <dgm:prSet phldrT="[نص]" custT="1"/>
      <dgm:spPr/>
      <dgm:t>
        <a:bodyPr/>
        <a:lstStyle/>
        <a:p>
          <a:pPr rtl="1"/>
          <a:r>
            <a:rPr lang="ar-IQ" sz="1800" dirty="0" smtClean="0"/>
            <a:t>* أهمية التقسيم</a:t>
          </a:r>
          <a:endParaRPr lang="en-US" sz="1800" dirty="0" smtClean="0"/>
        </a:p>
        <a:p>
          <a:pPr rtl="1"/>
          <a:r>
            <a:rPr lang="ar-IQ" sz="1800" dirty="0" smtClean="0"/>
            <a:t>-تحديد النظام القانوني الذي ينظم ويحكم منازعاتها ، إذ إن أشخاص القانون الخاص تخضع إلى القانون الخاص وينظر القضاء العادي في منازعاتها ، أما أشخاص القانون العام تخضع لأحكام القانون الإداري وينظر القضاء الإداري في منازعاتها</a:t>
          </a:r>
          <a:endParaRPr lang="ar-IQ" sz="1800" dirty="0"/>
        </a:p>
      </dgm:t>
    </dgm:pt>
    <dgm:pt modelId="{7A9DBF64-143C-4B6C-B65C-974208B5F188}" type="parTrans" cxnId="{456A228A-6BEB-4748-B24C-BC985CCE1072}">
      <dgm:prSet/>
      <dgm:spPr/>
      <dgm:t>
        <a:bodyPr/>
        <a:lstStyle/>
        <a:p>
          <a:pPr rtl="1"/>
          <a:endParaRPr lang="ar-IQ"/>
        </a:p>
      </dgm:t>
    </dgm:pt>
    <dgm:pt modelId="{79F8A6F4-7280-4F9B-A7FB-167CF540B35D}" type="sibTrans" cxnId="{456A228A-6BEB-4748-B24C-BC985CCE1072}">
      <dgm:prSet/>
      <dgm:spPr/>
      <dgm:t>
        <a:bodyPr/>
        <a:lstStyle/>
        <a:p>
          <a:pPr rtl="1"/>
          <a:endParaRPr lang="ar-IQ"/>
        </a:p>
      </dgm:t>
    </dgm:pt>
    <dgm:pt modelId="{B30DC079-04D4-4A1B-A317-D9F3A26E95DB}">
      <dgm:prSet phldrT="[نص]"/>
      <dgm:spPr/>
      <dgm:t>
        <a:bodyPr/>
        <a:lstStyle/>
        <a:p>
          <a:pPr rtl="1"/>
          <a:r>
            <a:rPr lang="ar-IQ" dirty="0" smtClean="0"/>
            <a:t>ثانياً : الأشياء المثلية والأشياء </a:t>
          </a:r>
          <a:r>
            <a:rPr lang="ar-IQ" dirty="0" err="1" smtClean="0"/>
            <a:t>القيمية</a:t>
          </a:r>
          <a:endParaRPr lang="ar-IQ" dirty="0"/>
        </a:p>
      </dgm:t>
    </dgm:pt>
    <dgm:pt modelId="{62D8ABF3-9E4A-4E9B-B7A8-84E3E47C61DF}" type="parTrans" cxnId="{69D054FD-481D-4C9D-868B-56DC996675B0}">
      <dgm:prSet/>
      <dgm:spPr/>
      <dgm:t>
        <a:bodyPr/>
        <a:lstStyle/>
        <a:p>
          <a:pPr rtl="1"/>
          <a:endParaRPr lang="ar-IQ"/>
        </a:p>
      </dgm:t>
    </dgm:pt>
    <dgm:pt modelId="{D466D18C-FFBC-486A-BB50-9E2EB3772FC7}" type="sibTrans" cxnId="{69D054FD-481D-4C9D-868B-56DC996675B0}">
      <dgm:prSet/>
      <dgm:spPr/>
      <dgm:t>
        <a:bodyPr/>
        <a:lstStyle/>
        <a:p>
          <a:pPr rtl="1"/>
          <a:endParaRPr lang="ar-IQ"/>
        </a:p>
      </dgm:t>
    </dgm:pt>
    <dgm:pt modelId="{F16ADCC6-F907-41A7-B170-DF1FA0B7994D}">
      <dgm:prSet phldrT="[نص]" custT="1"/>
      <dgm:spPr/>
      <dgm:t>
        <a:bodyPr/>
        <a:lstStyle/>
        <a:p>
          <a:pPr rtl="1"/>
          <a:r>
            <a:rPr lang="ar-IQ" sz="1800" dirty="0" smtClean="0"/>
            <a:t>الأشياء المثلية : هي الأشياء المعينة بالنوع  التي يقوم بعضها مقام بعض عند الوفاء ولها نظائر في </a:t>
          </a:r>
          <a:r>
            <a:rPr lang="ar-IQ" sz="1800" dirty="0" err="1" smtClean="0"/>
            <a:t>الاسواق</a:t>
          </a:r>
          <a:endParaRPr lang="ar-IQ" sz="1800" dirty="0" smtClean="0"/>
        </a:p>
        <a:p>
          <a:pPr rtl="1"/>
          <a:r>
            <a:rPr lang="ar-IQ" sz="1800" dirty="0" smtClean="0"/>
            <a:t>الأشياء </a:t>
          </a:r>
          <a:r>
            <a:rPr lang="ar-IQ" sz="1800" dirty="0" err="1" smtClean="0"/>
            <a:t>القيمية</a:t>
          </a:r>
          <a:r>
            <a:rPr lang="ar-IQ" sz="1800" dirty="0" smtClean="0"/>
            <a:t> : هي الأشياء المعينة بالذات ولا يقوم بعضها مقام بعض عند الوفاء</a:t>
          </a:r>
          <a:endParaRPr lang="ar-IQ" sz="1800" dirty="0"/>
        </a:p>
      </dgm:t>
    </dgm:pt>
    <dgm:pt modelId="{ADB3E569-ADD7-4148-81A9-88CA9E65ED42}" type="parTrans" cxnId="{19506B08-DE5E-493C-85BC-3F9A398B6FFF}">
      <dgm:prSet/>
      <dgm:spPr/>
      <dgm:t>
        <a:bodyPr/>
        <a:lstStyle/>
        <a:p>
          <a:pPr rtl="1"/>
          <a:endParaRPr lang="ar-IQ"/>
        </a:p>
      </dgm:t>
    </dgm:pt>
    <dgm:pt modelId="{FF77D818-0360-4A48-A6BF-321FC524D07D}" type="sibTrans" cxnId="{19506B08-DE5E-493C-85BC-3F9A398B6FFF}">
      <dgm:prSet/>
      <dgm:spPr/>
      <dgm:t>
        <a:bodyPr/>
        <a:lstStyle/>
        <a:p>
          <a:pPr rtl="1"/>
          <a:endParaRPr lang="ar-IQ"/>
        </a:p>
      </dgm:t>
    </dgm:pt>
    <dgm:pt modelId="{28D7E87F-5CCB-4B9F-8668-CF9A7795C293}">
      <dgm:prSet phldrT="[نص]" custT="1"/>
      <dgm:spPr/>
      <dgm:t>
        <a:bodyPr/>
        <a:lstStyle/>
        <a:p>
          <a:pPr rtl="1"/>
          <a:r>
            <a:rPr lang="ar-IQ" sz="1400" dirty="0" smtClean="0"/>
            <a:t>*أهمية التقسيم</a:t>
          </a:r>
          <a:endParaRPr lang="en-US" sz="1400" dirty="0" smtClean="0"/>
        </a:p>
        <a:p>
          <a:pPr rtl="1"/>
          <a:r>
            <a:rPr lang="ar-IQ" sz="1400" dirty="0" smtClean="0"/>
            <a:t>- إذا كان الشيء مثلياً فأن ملكيته لا تنتقل بمجرد انعقاد العقد</a:t>
          </a:r>
          <a:endParaRPr lang="en-US" sz="1400" dirty="0" smtClean="0"/>
        </a:p>
        <a:p>
          <a:pPr rtl="1"/>
          <a:r>
            <a:rPr lang="ar-IQ" sz="1400" dirty="0" smtClean="0"/>
            <a:t>-إما ألقيمي فتنتقل الملكية فورا مع مراعاة الشكلية </a:t>
          </a:r>
          <a:endParaRPr lang="en-US" sz="1400" dirty="0" smtClean="0"/>
        </a:p>
        <a:p>
          <a:pPr rtl="1"/>
          <a:r>
            <a:rPr lang="ar-IQ" sz="1400" dirty="0" smtClean="0"/>
            <a:t>-إذا كان الشيء قيمي يجب تنفيذ العقد عيناً وإذا هلك الشيء انفسخ العقد</a:t>
          </a:r>
          <a:endParaRPr lang="en-US" sz="1400" dirty="0" smtClean="0"/>
        </a:p>
        <a:p>
          <a:pPr rtl="1"/>
          <a:r>
            <a:rPr lang="ar-IQ" sz="1400" dirty="0" smtClean="0"/>
            <a:t>- إذا كان الشيء مثلي وهلك  فيجوز للمدين إن يدفع مثله فلا ينفسخ العقد</a:t>
          </a:r>
          <a:endParaRPr lang="ar-IQ" sz="1400" dirty="0"/>
        </a:p>
      </dgm:t>
    </dgm:pt>
    <dgm:pt modelId="{DAF80BF2-2A51-437A-98BD-2499F48EE5BB}" type="parTrans" cxnId="{FD028511-1EC4-4A94-8293-36FA45C98A0A}">
      <dgm:prSet/>
      <dgm:spPr/>
      <dgm:t>
        <a:bodyPr/>
        <a:lstStyle/>
        <a:p>
          <a:pPr rtl="1"/>
          <a:endParaRPr lang="ar-IQ"/>
        </a:p>
      </dgm:t>
    </dgm:pt>
    <dgm:pt modelId="{E7061727-A68A-45BB-BB47-39974D4F7CF9}" type="sibTrans" cxnId="{FD028511-1EC4-4A94-8293-36FA45C98A0A}">
      <dgm:prSet/>
      <dgm:spPr/>
      <dgm:t>
        <a:bodyPr/>
        <a:lstStyle/>
        <a:p>
          <a:pPr rtl="1"/>
          <a:endParaRPr lang="ar-IQ"/>
        </a:p>
      </dgm:t>
    </dgm:pt>
    <dgm:pt modelId="{2886065B-EA29-48E7-A905-B6E5A7D58C10}" type="pres">
      <dgm:prSet presAssocID="{4218CB6A-BA2C-45C5-86FF-55198BE7942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D924B7A9-ED17-4334-953E-4429BA27641F}" type="pres">
      <dgm:prSet presAssocID="{DCF776C8-389B-4265-9167-88E647A83323}" presName="root" presStyleCnt="0"/>
      <dgm:spPr/>
    </dgm:pt>
    <dgm:pt modelId="{D6DE9DEB-E7E2-4BC7-8890-E698A86C8BCF}" type="pres">
      <dgm:prSet presAssocID="{DCF776C8-389B-4265-9167-88E647A83323}" presName="rootComposite" presStyleCnt="0"/>
      <dgm:spPr/>
    </dgm:pt>
    <dgm:pt modelId="{E9EDF7DE-CC72-491D-98CE-08E78180462D}" type="pres">
      <dgm:prSet presAssocID="{DCF776C8-389B-4265-9167-88E647A83323}" presName="rootText" presStyleLbl="node1" presStyleIdx="0" presStyleCnt="2" custLinFactNeighborX="3731" custLinFactNeighborY="-262"/>
      <dgm:spPr/>
      <dgm:t>
        <a:bodyPr/>
        <a:lstStyle/>
        <a:p>
          <a:pPr rtl="1"/>
          <a:endParaRPr lang="ar-IQ"/>
        </a:p>
      </dgm:t>
    </dgm:pt>
    <dgm:pt modelId="{C99FB1E8-C8F9-4254-B173-7F07431DCBC0}" type="pres">
      <dgm:prSet presAssocID="{DCF776C8-389B-4265-9167-88E647A83323}" presName="rootConnector" presStyleLbl="node1" presStyleIdx="0" presStyleCnt="2"/>
      <dgm:spPr/>
      <dgm:t>
        <a:bodyPr/>
        <a:lstStyle/>
        <a:p>
          <a:pPr rtl="1"/>
          <a:endParaRPr lang="ar-IQ"/>
        </a:p>
      </dgm:t>
    </dgm:pt>
    <dgm:pt modelId="{F57D1892-B5B8-4EFC-88A5-CCDFEFC8980D}" type="pres">
      <dgm:prSet presAssocID="{DCF776C8-389B-4265-9167-88E647A83323}" presName="childShape" presStyleCnt="0"/>
      <dgm:spPr/>
    </dgm:pt>
    <dgm:pt modelId="{D47C7EE8-0F58-4E67-8DB3-724FA1385C46}" type="pres">
      <dgm:prSet presAssocID="{519E89DF-283F-4A74-8713-61938F3911DF}" presName="Name13" presStyleLbl="parChTrans1D2" presStyleIdx="0" presStyleCnt="4"/>
      <dgm:spPr/>
      <dgm:t>
        <a:bodyPr/>
        <a:lstStyle/>
        <a:p>
          <a:pPr rtl="1"/>
          <a:endParaRPr lang="ar-IQ"/>
        </a:p>
      </dgm:t>
    </dgm:pt>
    <dgm:pt modelId="{E697BAA5-DA96-4715-8ED8-24C1453C5570}" type="pres">
      <dgm:prSet presAssocID="{6A321BA7-2130-4872-B94C-95114635FA5F}" presName="childText" presStyleLbl="bgAcc1" presStyleIdx="0" presStyleCnt="4" custScaleX="227902" custScaleY="155952" custLinFactNeighborX="1294" custLinFactNeighborY="-181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0BB2BD1-5200-46C5-B81D-191E27DBE6F0}" type="pres">
      <dgm:prSet presAssocID="{7A9DBF64-143C-4B6C-B65C-974208B5F188}" presName="Name13" presStyleLbl="parChTrans1D2" presStyleIdx="1" presStyleCnt="4"/>
      <dgm:spPr/>
      <dgm:t>
        <a:bodyPr/>
        <a:lstStyle/>
        <a:p>
          <a:pPr rtl="1"/>
          <a:endParaRPr lang="ar-IQ"/>
        </a:p>
      </dgm:t>
    </dgm:pt>
    <dgm:pt modelId="{9AC90D85-5778-426B-99BD-1F7E15EF6DED}" type="pres">
      <dgm:prSet presAssocID="{827C6285-D2E8-45E5-8B8D-5BAE96EB96F8}" presName="childText" presStyleLbl="bgAcc1" presStyleIdx="1" presStyleCnt="4" custScaleX="229414" custScaleY="150966" custLinFactNeighborX="968" custLinFactNeighborY="149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75320D0-41A2-4842-B5A8-0597CC9DA4C7}" type="pres">
      <dgm:prSet presAssocID="{B30DC079-04D4-4A1B-A317-D9F3A26E95DB}" presName="root" presStyleCnt="0"/>
      <dgm:spPr/>
    </dgm:pt>
    <dgm:pt modelId="{F92D4589-C49C-4D0B-84E1-A05DCCF079EC}" type="pres">
      <dgm:prSet presAssocID="{B30DC079-04D4-4A1B-A317-D9F3A26E95DB}" presName="rootComposite" presStyleCnt="0"/>
      <dgm:spPr/>
    </dgm:pt>
    <dgm:pt modelId="{3AADA616-11D8-4795-BE6C-F9595DE0504F}" type="pres">
      <dgm:prSet presAssocID="{B30DC079-04D4-4A1B-A317-D9F3A26E95DB}" presName="rootText" presStyleLbl="node1" presStyleIdx="1" presStyleCnt="2"/>
      <dgm:spPr/>
      <dgm:t>
        <a:bodyPr/>
        <a:lstStyle/>
        <a:p>
          <a:pPr rtl="1"/>
          <a:endParaRPr lang="ar-IQ"/>
        </a:p>
      </dgm:t>
    </dgm:pt>
    <dgm:pt modelId="{630A2A67-3FE8-4BBB-9C4B-00F7BEA715B5}" type="pres">
      <dgm:prSet presAssocID="{B30DC079-04D4-4A1B-A317-D9F3A26E95DB}" presName="rootConnector" presStyleLbl="node1" presStyleIdx="1" presStyleCnt="2"/>
      <dgm:spPr/>
      <dgm:t>
        <a:bodyPr/>
        <a:lstStyle/>
        <a:p>
          <a:pPr rtl="1"/>
          <a:endParaRPr lang="ar-IQ"/>
        </a:p>
      </dgm:t>
    </dgm:pt>
    <dgm:pt modelId="{C3BD41C0-6513-45C7-B7F6-C0535F834668}" type="pres">
      <dgm:prSet presAssocID="{B30DC079-04D4-4A1B-A317-D9F3A26E95DB}" presName="childShape" presStyleCnt="0"/>
      <dgm:spPr/>
    </dgm:pt>
    <dgm:pt modelId="{A3C0DF9D-7732-49F2-9572-B8611F297AED}" type="pres">
      <dgm:prSet presAssocID="{ADB3E569-ADD7-4148-81A9-88CA9E65ED42}" presName="Name13" presStyleLbl="parChTrans1D2" presStyleIdx="2" presStyleCnt="4"/>
      <dgm:spPr/>
      <dgm:t>
        <a:bodyPr/>
        <a:lstStyle/>
        <a:p>
          <a:pPr rtl="1"/>
          <a:endParaRPr lang="ar-IQ"/>
        </a:p>
      </dgm:t>
    </dgm:pt>
    <dgm:pt modelId="{0F6A4BD2-7C02-4D5C-8939-6D53D9C076D7}" type="pres">
      <dgm:prSet presAssocID="{F16ADCC6-F907-41A7-B170-DF1FA0B7994D}" presName="childText" presStyleLbl="bgAcc1" presStyleIdx="2" presStyleCnt="4" custScaleX="207787" custScaleY="12544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6096388-7EA7-4D83-A3A8-04FBF529ED2E}" type="pres">
      <dgm:prSet presAssocID="{DAF80BF2-2A51-437A-98BD-2499F48EE5BB}" presName="Name13" presStyleLbl="parChTrans1D2" presStyleIdx="3" presStyleCnt="4"/>
      <dgm:spPr/>
      <dgm:t>
        <a:bodyPr/>
        <a:lstStyle/>
        <a:p>
          <a:pPr rtl="1"/>
          <a:endParaRPr lang="ar-IQ"/>
        </a:p>
      </dgm:t>
    </dgm:pt>
    <dgm:pt modelId="{BE9CEDCD-C77B-497E-8B3A-FD5F20004A05}" type="pres">
      <dgm:prSet presAssocID="{28D7E87F-5CCB-4B9F-8668-CF9A7795C293}" presName="childText" presStyleLbl="bgAcc1" presStyleIdx="3" presStyleCnt="4" custScaleX="206698" custScaleY="17778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0B55A36F-E26C-4AFA-9046-8DFD87C184AC}" type="presOf" srcId="{F16ADCC6-F907-41A7-B170-DF1FA0B7994D}" destId="{0F6A4BD2-7C02-4D5C-8939-6D53D9C076D7}" srcOrd="0" destOrd="0" presId="urn:microsoft.com/office/officeart/2005/8/layout/hierarchy3"/>
    <dgm:cxn modelId="{122AAF28-9BA9-478A-95C0-0CB3336C6669}" srcId="{DCF776C8-389B-4265-9167-88E647A83323}" destId="{6A321BA7-2130-4872-B94C-95114635FA5F}" srcOrd="0" destOrd="0" parTransId="{519E89DF-283F-4A74-8713-61938F3911DF}" sibTransId="{3721D191-7639-4C63-9920-4AC22DB6E2BD}"/>
    <dgm:cxn modelId="{456A228A-6BEB-4748-B24C-BC985CCE1072}" srcId="{DCF776C8-389B-4265-9167-88E647A83323}" destId="{827C6285-D2E8-45E5-8B8D-5BAE96EB96F8}" srcOrd="1" destOrd="0" parTransId="{7A9DBF64-143C-4B6C-B65C-974208B5F188}" sibTransId="{79F8A6F4-7280-4F9B-A7FB-167CF540B35D}"/>
    <dgm:cxn modelId="{DF7911F1-AECB-4F61-99A9-94F9D20D0F67}" type="presOf" srcId="{B30DC079-04D4-4A1B-A317-D9F3A26E95DB}" destId="{630A2A67-3FE8-4BBB-9C4B-00F7BEA715B5}" srcOrd="1" destOrd="0" presId="urn:microsoft.com/office/officeart/2005/8/layout/hierarchy3"/>
    <dgm:cxn modelId="{19506B08-DE5E-493C-85BC-3F9A398B6FFF}" srcId="{B30DC079-04D4-4A1B-A317-D9F3A26E95DB}" destId="{F16ADCC6-F907-41A7-B170-DF1FA0B7994D}" srcOrd="0" destOrd="0" parTransId="{ADB3E569-ADD7-4148-81A9-88CA9E65ED42}" sibTransId="{FF77D818-0360-4A48-A6BF-321FC524D07D}"/>
    <dgm:cxn modelId="{87049606-DDA4-42F7-97D4-35DD0F7A98B4}" type="presOf" srcId="{28D7E87F-5CCB-4B9F-8668-CF9A7795C293}" destId="{BE9CEDCD-C77B-497E-8B3A-FD5F20004A05}" srcOrd="0" destOrd="0" presId="urn:microsoft.com/office/officeart/2005/8/layout/hierarchy3"/>
    <dgm:cxn modelId="{DC470151-0F63-4F8E-9854-D3223769AE4F}" type="presOf" srcId="{6A321BA7-2130-4872-B94C-95114635FA5F}" destId="{E697BAA5-DA96-4715-8ED8-24C1453C5570}" srcOrd="0" destOrd="0" presId="urn:microsoft.com/office/officeart/2005/8/layout/hierarchy3"/>
    <dgm:cxn modelId="{682A0716-1CDA-4947-8328-6F1236835350}" type="presOf" srcId="{519E89DF-283F-4A74-8713-61938F3911DF}" destId="{D47C7EE8-0F58-4E67-8DB3-724FA1385C46}" srcOrd="0" destOrd="0" presId="urn:microsoft.com/office/officeart/2005/8/layout/hierarchy3"/>
    <dgm:cxn modelId="{20CB47B4-F927-4C9B-82C2-94A50EC7530A}" type="presOf" srcId="{827C6285-D2E8-45E5-8B8D-5BAE96EB96F8}" destId="{9AC90D85-5778-426B-99BD-1F7E15EF6DED}" srcOrd="0" destOrd="0" presId="urn:microsoft.com/office/officeart/2005/8/layout/hierarchy3"/>
    <dgm:cxn modelId="{80FA7BEA-C545-4656-AAB6-EB71DC495FC6}" type="presOf" srcId="{DCF776C8-389B-4265-9167-88E647A83323}" destId="{C99FB1E8-C8F9-4254-B173-7F07431DCBC0}" srcOrd="1" destOrd="0" presId="urn:microsoft.com/office/officeart/2005/8/layout/hierarchy3"/>
    <dgm:cxn modelId="{4BEC3594-B486-4D97-8990-93719E4A9087}" type="presOf" srcId="{ADB3E569-ADD7-4148-81A9-88CA9E65ED42}" destId="{A3C0DF9D-7732-49F2-9572-B8611F297AED}" srcOrd="0" destOrd="0" presId="urn:microsoft.com/office/officeart/2005/8/layout/hierarchy3"/>
    <dgm:cxn modelId="{FD028511-1EC4-4A94-8293-36FA45C98A0A}" srcId="{B30DC079-04D4-4A1B-A317-D9F3A26E95DB}" destId="{28D7E87F-5CCB-4B9F-8668-CF9A7795C293}" srcOrd="1" destOrd="0" parTransId="{DAF80BF2-2A51-437A-98BD-2499F48EE5BB}" sibTransId="{E7061727-A68A-45BB-BB47-39974D4F7CF9}"/>
    <dgm:cxn modelId="{D7EAB66B-6DF7-40ED-8B4B-602EBEC42D04}" type="presOf" srcId="{7A9DBF64-143C-4B6C-B65C-974208B5F188}" destId="{70BB2BD1-5200-46C5-B81D-191E27DBE6F0}" srcOrd="0" destOrd="0" presId="urn:microsoft.com/office/officeart/2005/8/layout/hierarchy3"/>
    <dgm:cxn modelId="{6212E99B-2C01-485B-A2CB-713FBBBCC218}" type="presOf" srcId="{DCF776C8-389B-4265-9167-88E647A83323}" destId="{E9EDF7DE-CC72-491D-98CE-08E78180462D}" srcOrd="0" destOrd="0" presId="urn:microsoft.com/office/officeart/2005/8/layout/hierarchy3"/>
    <dgm:cxn modelId="{EDC9968E-3C69-47B6-8270-8EB5229A43C7}" type="presOf" srcId="{4218CB6A-BA2C-45C5-86FF-55198BE79420}" destId="{2886065B-EA29-48E7-A905-B6E5A7D58C10}" srcOrd="0" destOrd="0" presId="urn:microsoft.com/office/officeart/2005/8/layout/hierarchy3"/>
    <dgm:cxn modelId="{F0D96F4B-5981-4D73-86BA-0FF290634A05}" type="presOf" srcId="{DAF80BF2-2A51-437A-98BD-2499F48EE5BB}" destId="{A6096388-7EA7-4D83-A3A8-04FBF529ED2E}" srcOrd="0" destOrd="0" presId="urn:microsoft.com/office/officeart/2005/8/layout/hierarchy3"/>
    <dgm:cxn modelId="{263F401F-8BF3-4296-BF4E-3F64BC95258F}" srcId="{4218CB6A-BA2C-45C5-86FF-55198BE79420}" destId="{DCF776C8-389B-4265-9167-88E647A83323}" srcOrd="0" destOrd="0" parTransId="{251FFC72-7CFE-493D-8AFB-FE1EAF6C0E48}" sibTransId="{1BBAF751-12C0-4A0B-92F7-6C5779474C93}"/>
    <dgm:cxn modelId="{12A36E3D-F630-40F5-A360-1F75C827893B}" type="presOf" srcId="{B30DC079-04D4-4A1B-A317-D9F3A26E95DB}" destId="{3AADA616-11D8-4795-BE6C-F9595DE0504F}" srcOrd="0" destOrd="0" presId="urn:microsoft.com/office/officeart/2005/8/layout/hierarchy3"/>
    <dgm:cxn modelId="{69D054FD-481D-4C9D-868B-56DC996675B0}" srcId="{4218CB6A-BA2C-45C5-86FF-55198BE79420}" destId="{B30DC079-04D4-4A1B-A317-D9F3A26E95DB}" srcOrd="1" destOrd="0" parTransId="{62D8ABF3-9E4A-4E9B-B7A8-84E3E47C61DF}" sibTransId="{D466D18C-FFBC-486A-BB50-9E2EB3772FC7}"/>
    <dgm:cxn modelId="{9FF82992-96A3-4EA6-8867-5BE8B690CFB0}" type="presParOf" srcId="{2886065B-EA29-48E7-A905-B6E5A7D58C10}" destId="{D924B7A9-ED17-4334-953E-4429BA27641F}" srcOrd="0" destOrd="0" presId="urn:microsoft.com/office/officeart/2005/8/layout/hierarchy3"/>
    <dgm:cxn modelId="{D40561AA-DF64-4C8E-94FB-2D6A6A9538F3}" type="presParOf" srcId="{D924B7A9-ED17-4334-953E-4429BA27641F}" destId="{D6DE9DEB-E7E2-4BC7-8890-E698A86C8BCF}" srcOrd="0" destOrd="0" presId="urn:microsoft.com/office/officeart/2005/8/layout/hierarchy3"/>
    <dgm:cxn modelId="{18211218-9AA5-41AC-86BF-4512C92DABC9}" type="presParOf" srcId="{D6DE9DEB-E7E2-4BC7-8890-E698A86C8BCF}" destId="{E9EDF7DE-CC72-491D-98CE-08E78180462D}" srcOrd="0" destOrd="0" presId="urn:microsoft.com/office/officeart/2005/8/layout/hierarchy3"/>
    <dgm:cxn modelId="{64F06721-A12A-4B60-AA3C-80A558A637E9}" type="presParOf" srcId="{D6DE9DEB-E7E2-4BC7-8890-E698A86C8BCF}" destId="{C99FB1E8-C8F9-4254-B173-7F07431DCBC0}" srcOrd="1" destOrd="0" presId="urn:microsoft.com/office/officeart/2005/8/layout/hierarchy3"/>
    <dgm:cxn modelId="{3E08DA60-C1AC-4D01-BC3A-5342BBE43C59}" type="presParOf" srcId="{D924B7A9-ED17-4334-953E-4429BA27641F}" destId="{F57D1892-B5B8-4EFC-88A5-CCDFEFC8980D}" srcOrd="1" destOrd="0" presId="urn:microsoft.com/office/officeart/2005/8/layout/hierarchy3"/>
    <dgm:cxn modelId="{F8E24DD7-2A9E-4BAD-82B1-163CCF945BED}" type="presParOf" srcId="{F57D1892-B5B8-4EFC-88A5-CCDFEFC8980D}" destId="{D47C7EE8-0F58-4E67-8DB3-724FA1385C46}" srcOrd="0" destOrd="0" presId="urn:microsoft.com/office/officeart/2005/8/layout/hierarchy3"/>
    <dgm:cxn modelId="{80013A0D-67C1-4D01-A7BA-27E41A938240}" type="presParOf" srcId="{F57D1892-B5B8-4EFC-88A5-CCDFEFC8980D}" destId="{E697BAA5-DA96-4715-8ED8-24C1453C5570}" srcOrd="1" destOrd="0" presId="urn:microsoft.com/office/officeart/2005/8/layout/hierarchy3"/>
    <dgm:cxn modelId="{F08CCA13-E466-4E0D-B163-262A44DAC573}" type="presParOf" srcId="{F57D1892-B5B8-4EFC-88A5-CCDFEFC8980D}" destId="{70BB2BD1-5200-46C5-B81D-191E27DBE6F0}" srcOrd="2" destOrd="0" presId="urn:microsoft.com/office/officeart/2005/8/layout/hierarchy3"/>
    <dgm:cxn modelId="{8A010555-13B0-4E81-8EEF-C37AD4FEB16C}" type="presParOf" srcId="{F57D1892-B5B8-4EFC-88A5-CCDFEFC8980D}" destId="{9AC90D85-5778-426B-99BD-1F7E15EF6DED}" srcOrd="3" destOrd="0" presId="urn:microsoft.com/office/officeart/2005/8/layout/hierarchy3"/>
    <dgm:cxn modelId="{A2A029E3-4D74-4575-B84F-297E957FB79C}" type="presParOf" srcId="{2886065B-EA29-48E7-A905-B6E5A7D58C10}" destId="{B75320D0-41A2-4842-B5A8-0597CC9DA4C7}" srcOrd="1" destOrd="0" presId="urn:microsoft.com/office/officeart/2005/8/layout/hierarchy3"/>
    <dgm:cxn modelId="{397F7E1F-A890-433B-A21B-2BEC5629A7D3}" type="presParOf" srcId="{B75320D0-41A2-4842-B5A8-0597CC9DA4C7}" destId="{F92D4589-C49C-4D0B-84E1-A05DCCF079EC}" srcOrd="0" destOrd="0" presId="urn:microsoft.com/office/officeart/2005/8/layout/hierarchy3"/>
    <dgm:cxn modelId="{CF8AFF39-7485-4533-8C62-D6D60C0B9C41}" type="presParOf" srcId="{F92D4589-C49C-4D0B-84E1-A05DCCF079EC}" destId="{3AADA616-11D8-4795-BE6C-F9595DE0504F}" srcOrd="0" destOrd="0" presId="urn:microsoft.com/office/officeart/2005/8/layout/hierarchy3"/>
    <dgm:cxn modelId="{B47CFB78-D0AA-4FCC-BC8A-50CFD234E502}" type="presParOf" srcId="{F92D4589-C49C-4D0B-84E1-A05DCCF079EC}" destId="{630A2A67-3FE8-4BBB-9C4B-00F7BEA715B5}" srcOrd="1" destOrd="0" presId="urn:microsoft.com/office/officeart/2005/8/layout/hierarchy3"/>
    <dgm:cxn modelId="{1A34CCFF-8084-4B1B-ABAF-2478E90AC439}" type="presParOf" srcId="{B75320D0-41A2-4842-B5A8-0597CC9DA4C7}" destId="{C3BD41C0-6513-45C7-B7F6-C0535F834668}" srcOrd="1" destOrd="0" presId="urn:microsoft.com/office/officeart/2005/8/layout/hierarchy3"/>
    <dgm:cxn modelId="{CE88D9F6-9C95-41F3-8379-669C3E19106C}" type="presParOf" srcId="{C3BD41C0-6513-45C7-B7F6-C0535F834668}" destId="{A3C0DF9D-7732-49F2-9572-B8611F297AED}" srcOrd="0" destOrd="0" presId="urn:microsoft.com/office/officeart/2005/8/layout/hierarchy3"/>
    <dgm:cxn modelId="{9F263DB7-3494-4A58-AA3D-ADA5C6A2C64A}" type="presParOf" srcId="{C3BD41C0-6513-45C7-B7F6-C0535F834668}" destId="{0F6A4BD2-7C02-4D5C-8939-6D53D9C076D7}" srcOrd="1" destOrd="0" presId="urn:microsoft.com/office/officeart/2005/8/layout/hierarchy3"/>
    <dgm:cxn modelId="{8AC83BB7-E329-465A-9F8B-2297637DC0D6}" type="presParOf" srcId="{C3BD41C0-6513-45C7-B7F6-C0535F834668}" destId="{A6096388-7EA7-4D83-A3A8-04FBF529ED2E}" srcOrd="2" destOrd="0" presId="urn:microsoft.com/office/officeart/2005/8/layout/hierarchy3"/>
    <dgm:cxn modelId="{EC151CCE-DCA2-4582-A060-EA36DAB4434A}" type="presParOf" srcId="{C3BD41C0-6513-45C7-B7F6-C0535F834668}" destId="{BE9CEDCD-C77B-497E-8B3A-FD5F20004A05}" srcOrd="3" destOrd="0" presId="urn:microsoft.com/office/officeart/2005/8/layout/hierarchy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B2CE41-9DD6-4D6D-9459-8F05E7EE96B8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24155C6F-25ED-44CB-BD76-0BDC34BC24DB}">
      <dgm:prSet phldrT="[نص]"/>
      <dgm:spPr/>
      <dgm:t>
        <a:bodyPr/>
        <a:lstStyle/>
        <a:p>
          <a:pPr rtl="1"/>
          <a:r>
            <a:rPr lang="ar-IQ" dirty="0" smtClean="0"/>
            <a:t>خامساً : الأشياء القابلة للاستهلاك وغير القابلة للاستهلاك</a:t>
          </a:r>
          <a:endParaRPr lang="ar-IQ" dirty="0"/>
        </a:p>
      </dgm:t>
    </dgm:pt>
    <dgm:pt modelId="{C91C9909-117E-4854-BB2C-EED89F13FA9F}" type="parTrans" cxnId="{09AE1873-006A-4CC0-9FCC-8F2CA24A81A5}">
      <dgm:prSet/>
      <dgm:spPr/>
      <dgm:t>
        <a:bodyPr/>
        <a:lstStyle/>
        <a:p>
          <a:pPr rtl="1"/>
          <a:endParaRPr lang="ar-IQ"/>
        </a:p>
      </dgm:t>
    </dgm:pt>
    <dgm:pt modelId="{02FC86B2-A388-4B91-9C72-DE7209C9565E}" type="sibTrans" cxnId="{09AE1873-006A-4CC0-9FCC-8F2CA24A81A5}">
      <dgm:prSet/>
      <dgm:spPr/>
      <dgm:t>
        <a:bodyPr/>
        <a:lstStyle/>
        <a:p>
          <a:pPr rtl="1"/>
          <a:endParaRPr lang="ar-IQ"/>
        </a:p>
      </dgm:t>
    </dgm:pt>
    <dgm:pt modelId="{1188391C-C580-4539-BADF-1C4C42B468D8}">
      <dgm:prSet phldrT="[نص]" custT="1"/>
      <dgm:spPr/>
      <dgm:t>
        <a:bodyPr/>
        <a:lstStyle/>
        <a:p>
          <a:pPr rtl="1"/>
          <a:r>
            <a:rPr lang="ar-IQ" sz="1800" dirty="0" smtClean="0"/>
            <a:t>القابلة للاستهلاك : هي الأشياء التي تستهلك باستعمالها مرة واحده , قد يكون استهلاك مادي أو قانوني</a:t>
          </a:r>
        </a:p>
        <a:p>
          <a:pPr rtl="1"/>
          <a:r>
            <a:rPr lang="ar-IQ" sz="1800" dirty="0" smtClean="0"/>
            <a:t>غير القابلة للاستهلاك : هي الأشياء التي تقبل تكرار استعمالها كالعقارات والمفروشات</a:t>
          </a:r>
          <a:endParaRPr lang="ar-IQ" sz="1800" dirty="0"/>
        </a:p>
      </dgm:t>
    </dgm:pt>
    <dgm:pt modelId="{423DCAB3-2A22-48AF-8695-C4498063B941}" type="parTrans" cxnId="{71F8544C-A00A-488B-A82B-FD464D1A0DAC}">
      <dgm:prSet/>
      <dgm:spPr/>
      <dgm:t>
        <a:bodyPr/>
        <a:lstStyle/>
        <a:p>
          <a:pPr rtl="1"/>
          <a:endParaRPr lang="ar-IQ"/>
        </a:p>
      </dgm:t>
    </dgm:pt>
    <dgm:pt modelId="{5CFCD76C-BA7B-4531-B44E-73FD2C9E623D}" type="sibTrans" cxnId="{71F8544C-A00A-488B-A82B-FD464D1A0DAC}">
      <dgm:prSet/>
      <dgm:spPr/>
      <dgm:t>
        <a:bodyPr/>
        <a:lstStyle/>
        <a:p>
          <a:pPr rtl="1"/>
          <a:endParaRPr lang="ar-IQ"/>
        </a:p>
      </dgm:t>
    </dgm:pt>
    <dgm:pt modelId="{294055C8-347A-47AF-A34E-A08E1E742F68}">
      <dgm:prSet phldrT="[نص]"/>
      <dgm:spPr/>
      <dgm:t>
        <a:bodyPr/>
        <a:lstStyle/>
        <a:p>
          <a:pPr rtl="1"/>
          <a:r>
            <a:rPr lang="ar-IQ" dirty="0" smtClean="0"/>
            <a:t>رابعاً: الأشياء المملوكة وغير المملوكة</a:t>
          </a:r>
          <a:endParaRPr lang="ar-IQ" dirty="0"/>
        </a:p>
      </dgm:t>
    </dgm:pt>
    <dgm:pt modelId="{72BA2630-CE95-4B81-BD99-B55518D66317}" type="parTrans" cxnId="{18776EBA-7538-431A-B258-AB6DA6E69FCE}">
      <dgm:prSet/>
      <dgm:spPr/>
      <dgm:t>
        <a:bodyPr/>
        <a:lstStyle/>
        <a:p>
          <a:pPr rtl="1"/>
          <a:endParaRPr lang="ar-IQ"/>
        </a:p>
      </dgm:t>
    </dgm:pt>
    <dgm:pt modelId="{F051F90B-1EEC-4719-9112-54A4D8B3B7EA}" type="sibTrans" cxnId="{18776EBA-7538-431A-B258-AB6DA6E69FCE}">
      <dgm:prSet/>
      <dgm:spPr/>
      <dgm:t>
        <a:bodyPr/>
        <a:lstStyle/>
        <a:p>
          <a:pPr rtl="1"/>
          <a:endParaRPr lang="ar-IQ"/>
        </a:p>
      </dgm:t>
    </dgm:pt>
    <dgm:pt modelId="{2502E4AF-674C-4776-A599-8299EECF2B24}">
      <dgm:prSet phldrT="[نص]" custT="1"/>
      <dgm:spPr/>
      <dgm:t>
        <a:bodyPr/>
        <a:lstStyle/>
        <a:p>
          <a:pPr rtl="1"/>
          <a:r>
            <a:rPr lang="ar-IQ" sz="1800" dirty="0" smtClean="0"/>
            <a:t>الأشياء المملوكة: هي التي دخلت تحت الملكية عامة أو خاصة</a:t>
          </a:r>
        </a:p>
        <a:p>
          <a:pPr rtl="1"/>
          <a:r>
            <a:rPr lang="ar-IQ" sz="1800" dirty="0" smtClean="0"/>
            <a:t>الأشياء غير المملوكة: هي </a:t>
          </a:r>
          <a:r>
            <a:rPr lang="ar-IQ" sz="1800" dirty="0" err="1" smtClean="0"/>
            <a:t>الاشياء</a:t>
          </a:r>
          <a:r>
            <a:rPr lang="ar-IQ" sz="1800" dirty="0" smtClean="0"/>
            <a:t> المباحة التي ليست مملوكة لأحد </a:t>
          </a:r>
          <a:endParaRPr lang="ar-IQ" sz="1800" dirty="0"/>
        </a:p>
      </dgm:t>
    </dgm:pt>
    <dgm:pt modelId="{AF3C9203-0DBF-470D-BF6C-88FB7833A75D}" type="parTrans" cxnId="{5C837D80-E731-48F5-8EAF-4645457E9DDD}">
      <dgm:prSet/>
      <dgm:spPr/>
      <dgm:t>
        <a:bodyPr/>
        <a:lstStyle/>
        <a:p>
          <a:pPr rtl="1"/>
          <a:endParaRPr lang="ar-IQ"/>
        </a:p>
      </dgm:t>
    </dgm:pt>
    <dgm:pt modelId="{1EDD1BA5-F234-4BE8-B712-FA1CE4735B15}" type="sibTrans" cxnId="{5C837D80-E731-48F5-8EAF-4645457E9DDD}">
      <dgm:prSet/>
      <dgm:spPr/>
      <dgm:t>
        <a:bodyPr/>
        <a:lstStyle/>
        <a:p>
          <a:pPr rtl="1"/>
          <a:endParaRPr lang="ar-IQ"/>
        </a:p>
      </dgm:t>
    </dgm:pt>
    <dgm:pt modelId="{5DBF6C2A-0ACD-47DA-9136-9D71C59BDA8B}">
      <dgm:prSet phldrT="[نص]" custT="1"/>
      <dgm:spPr/>
      <dgm:t>
        <a:bodyPr/>
        <a:lstStyle/>
        <a:p>
          <a:pPr rtl="1"/>
          <a:r>
            <a:rPr lang="ar-IQ" sz="1800" dirty="0" smtClean="0"/>
            <a:t>أما الأشياء الموقوفة : هي التي يرصدها مالكها على جهة بر لا تنقطع ولو بالمآل</a:t>
          </a:r>
          <a:endParaRPr lang="ar-IQ" sz="1800" dirty="0"/>
        </a:p>
      </dgm:t>
    </dgm:pt>
    <dgm:pt modelId="{8423A4DD-49AD-4FEE-A596-721DA96E3780}" type="parTrans" cxnId="{6325443D-F63A-440C-B330-E2B681C7EB5B}">
      <dgm:prSet/>
      <dgm:spPr/>
      <dgm:t>
        <a:bodyPr/>
        <a:lstStyle/>
        <a:p>
          <a:pPr rtl="1"/>
          <a:endParaRPr lang="ar-IQ"/>
        </a:p>
      </dgm:t>
    </dgm:pt>
    <dgm:pt modelId="{C3B79078-29D9-4021-9D0A-74A611D16E6E}" type="sibTrans" cxnId="{6325443D-F63A-440C-B330-E2B681C7EB5B}">
      <dgm:prSet/>
      <dgm:spPr/>
      <dgm:t>
        <a:bodyPr/>
        <a:lstStyle/>
        <a:p>
          <a:pPr rtl="1"/>
          <a:endParaRPr lang="ar-IQ"/>
        </a:p>
      </dgm:t>
    </dgm:pt>
    <dgm:pt modelId="{AB1BB73C-5856-48CF-9BD5-F482D5EF4734}">
      <dgm:prSet/>
      <dgm:spPr/>
      <dgm:t>
        <a:bodyPr/>
        <a:lstStyle/>
        <a:p>
          <a:pPr rtl="1"/>
          <a:r>
            <a:rPr lang="ar-IQ" dirty="0" smtClean="0"/>
            <a:t>إن بعض العقود والحقوق لا يمكن </a:t>
          </a:r>
          <a:r>
            <a:rPr lang="ar-IQ" dirty="0" err="1" smtClean="0"/>
            <a:t>ان</a:t>
          </a:r>
          <a:r>
            <a:rPr lang="ar-IQ" dirty="0" smtClean="0"/>
            <a:t> ترد إلا على الأشياء التي لا تهلك باستعمالها كعقد الإيجار والإعارة وحق الانتفاع والاستعمال </a:t>
          </a:r>
          <a:endParaRPr lang="ar-IQ" dirty="0"/>
        </a:p>
      </dgm:t>
    </dgm:pt>
    <dgm:pt modelId="{F9599D43-D376-4439-8584-36B9B1EB8AFA}" type="parTrans" cxnId="{9042CDB0-B011-47EC-8E22-4F3E1BD9BE66}">
      <dgm:prSet/>
      <dgm:spPr/>
      <dgm:t>
        <a:bodyPr/>
        <a:lstStyle/>
        <a:p>
          <a:pPr rtl="1"/>
          <a:endParaRPr lang="ar-IQ"/>
        </a:p>
      </dgm:t>
    </dgm:pt>
    <dgm:pt modelId="{099595D0-06C0-4C37-92CC-5D03AEEA6993}" type="sibTrans" cxnId="{9042CDB0-B011-47EC-8E22-4F3E1BD9BE66}">
      <dgm:prSet/>
      <dgm:spPr/>
      <dgm:t>
        <a:bodyPr/>
        <a:lstStyle/>
        <a:p>
          <a:pPr rtl="1"/>
          <a:endParaRPr lang="ar-IQ"/>
        </a:p>
      </dgm:t>
    </dgm:pt>
    <dgm:pt modelId="{52CF4C2C-92F1-4C72-B012-4DE23A770693}" type="pres">
      <dgm:prSet presAssocID="{B7B2CE41-9DD6-4D6D-9459-8F05E7EE96B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146146FD-E02E-4B4C-B4DF-BBCF92A4B0B4}" type="pres">
      <dgm:prSet presAssocID="{24155C6F-25ED-44CB-BD76-0BDC34BC24DB}" presName="root" presStyleCnt="0"/>
      <dgm:spPr/>
    </dgm:pt>
    <dgm:pt modelId="{53B5C04B-C727-4BB4-8814-87F853E722A8}" type="pres">
      <dgm:prSet presAssocID="{24155C6F-25ED-44CB-BD76-0BDC34BC24DB}" presName="rootComposite" presStyleCnt="0"/>
      <dgm:spPr/>
    </dgm:pt>
    <dgm:pt modelId="{BEDB212B-C282-4C3E-8D21-6B0D6C4DAEEC}" type="pres">
      <dgm:prSet presAssocID="{24155C6F-25ED-44CB-BD76-0BDC34BC24DB}" presName="rootText" presStyleLbl="node1" presStyleIdx="0" presStyleCnt="2"/>
      <dgm:spPr/>
      <dgm:t>
        <a:bodyPr/>
        <a:lstStyle/>
        <a:p>
          <a:pPr rtl="1"/>
          <a:endParaRPr lang="ar-IQ"/>
        </a:p>
      </dgm:t>
    </dgm:pt>
    <dgm:pt modelId="{11752FB8-1D14-4A2C-B116-9A92E1C9C111}" type="pres">
      <dgm:prSet presAssocID="{24155C6F-25ED-44CB-BD76-0BDC34BC24DB}" presName="rootConnector" presStyleLbl="node1" presStyleIdx="0" presStyleCnt="2"/>
      <dgm:spPr/>
      <dgm:t>
        <a:bodyPr/>
        <a:lstStyle/>
        <a:p>
          <a:pPr rtl="1"/>
          <a:endParaRPr lang="ar-IQ"/>
        </a:p>
      </dgm:t>
    </dgm:pt>
    <dgm:pt modelId="{0689DDB5-AB25-4F32-BC88-D46304A4A25B}" type="pres">
      <dgm:prSet presAssocID="{24155C6F-25ED-44CB-BD76-0BDC34BC24DB}" presName="childShape" presStyleCnt="0"/>
      <dgm:spPr/>
    </dgm:pt>
    <dgm:pt modelId="{3F73DC4A-DFC7-4425-A1B5-AA75C946F2F0}" type="pres">
      <dgm:prSet presAssocID="{423DCAB3-2A22-48AF-8695-C4498063B941}" presName="Name13" presStyleLbl="parChTrans1D2" presStyleIdx="0" presStyleCnt="4"/>
      <dgm:spPr/>
      <dgm:t>
        <a:bodyPr/>
        <a:lstStyle/>
        <a:p>
          <a:pPr rtl="1"/>
          <a:endParaRPr lang="ar-IQ"/>
        </a:p>
      </dgm:t>
    </dgm:pt>
    <dgm:pt modelId="{DB383EE2-FAFF-4785-8550-5CE305BFEBB9}" type="pres">
      <dgm:prSet presAssocID="{1188391C-C580-4539-BADF-1C4C42B468D8}" presName="childText" presStyleLbl="bgAcc1" presStyleIdx="0" presStyleCnt="4" custScaleX="16058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E23C8C2-4612-4D63-A66E-AD7B6999D160}" type="pres">
      <dgm:prSet presAssocID="{F9599D43-D376-4439-8584-36B9B1EB8AFA}" presName="Name13" presStyleLbl="parChTrans1D2" presStyleIdx="1" presStyleCnt="4"/>
      <dgm:spPr/>
      <dgm:t>
        <a:bodyPr/>
        <a:lstStyle/>
        <a:p>
          <a:pPr rtl="1"/>
          <a:endParaRPr lang="ar-IQ"/>
        </a:p>
      </dgm:t>
    </dgm:pt>
    <dgm:pt modelId="{4795ACB4-52E6-4351-A6E7-5CE7DC0BC04A}" type="pres">
      <dgm:prSet presAssocID="{AB1BB73C-5856-48CF-9BD5-F482D5EF4734}" presName="childText" presStyleLbl="bgAcc1" presStyleIdx="1" presStyleCnt="4" custScaleX="16394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B43C288-1C59-452B-B04F-A02A3864B729}" type="pres">
      <dgm:prSet presAssocID="{294055C8-347A-47AF-A34E-A08E1E742F68}" presName="root" presStyleCnt="0"/>
      <dgm:spPr/>
    </dgm:pt>
    <dgm:pt modelId="{1F989AFD-6D4C-475B-8D61-5B4A1FDD18E1}" type="pres">
      <dgm:prSet presAssocID="{294055C8-347A-47AF-A34E-A08E1E742F68}" presName="rootComposite" presStyleCnt="0"/>
      <dgm:spPr/>
    </dgm:pt>
    <dgm:pt modelId="{57005F9E-77AD-4F9B-8DDF-FD0B81A7D2CF}" type="pres">
      <dgm:prSet presAssocID="{294055C8-347A-47AF-A34E-A08E1E742F68}" presName="rootText" presStyleLbl="node1" presStyleIdx="1" presStyleCnt="2"/>
      <dgm:spPr/>
      <dgm:t>
        <a:bodyPr/>
        <a:lstStyle/>
        <a:p>
          <a:pPr rtl="1"/>
          <a:endParaRPr lang="ar-IQ"/>
        </a:p>
      </dgm:t>
    </dgm:pt>
    <dgm:pt modelId="{464B8A2A-7E63-4E22-B22D-BE3DAB54D23B}" type="pres">
      <dgm:prSet presAssocID="{294055C8-347A-47AF-A34E-A08E1E742F68}" presName="rootConnector" presStyleLbl="node1" presStyleIdx="1" presStyleCnt="2"/>
      <dgm:spPr/>
      <dgm:t>
        <a:bodyPr/>
        <a:lstStyle/>
        <a:p>
          <a:pPr rtl="1"/>
          <a:endParaRPr lang="ar-IQ"/>
        </a:p>
      </dgm:t>
    </dgm:pt>
    <dgm:pt modelId="{9DC0CC9E-D534-443C-BAA7-EF8A26A2CBF6}" type="pres">
      <dgm:prSet presAssocID="{294055C8-347A-47AF-A34E-A08E1E742F68}" presName="childShape" presStyleCnt="0"/>
      <dgm:spPr/>
    </dgm:pt>
    <dgm:pt modelId="{3F90030C-D983-48B4-BDBC-898070325102}" type="pres">
      <dgm:prSet presAssocID="{AF3C9203-0DBF-470D-BF6C-88FB7833A75D}" presName="Name13" presStyleLbl="parChTrans1D2" presStyleIdx="2" presStyleCnt="4"/>
      <dgm:spPr/>
      <dgm:t>
        <a:bodyPr/>
        <a:lstStyle/>
        <a:p>
          <a:pPr rtl="1"/>
          <a:endParaRPr lang="ar-IQ"/>
        </a:p>
      </dgm:t>
    </dgm:pt>
    <dgm:pt modelId="{30D6D5D5-520D-4728-B3F1-3DB6CC9620C6}" type="pres">
      <dgm:prSet presAssocID="{2502E4AF-674C-4776-A599-8299EECF2B24}" presName="childText" presStyleLbl="bgAcc1" presStyleIdx="2" presStyleCnt="4" custScaleX="15578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9C6E2E6-9B91-486F-90F2-2058BFE11BA1}" type="pres">
      <dgm:prSet presAssocID="{8423A4DD-49AD-4FEE-A596-721DA96E3780}" presName="Name13" presStyleLbl="parChTrans1D2" presStyleIdx="3" presStyleCnt="4"/>
      <dgm:spPr/>
      <dgm:t>
        <a:bodyPr/>
        <a:lstStyle/>
        <a:p>
          <a:pPr rtl="1"/>
          <a:endParaRPr lang="ar-IQ"/>
        </a:p>
      </dgm:t>
    </dgm:pt>
    <dgm:pt modelId="{533C133A-66F8-4A79-A7CB-53A378856C4F}" type="pres">
      <dgm:prSet presAssocID="{5DBF6C2A-0ACD-47DA-9136-9D71C59BDA8B}" presName="childText" presStyleLbl="bgAcc1" presStyleIdx="3" presStyleCnt="4" custScaleX="16069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D45BBDAD-3DD8-4E8F-80CD-6A072757DA3E}" type="presOf" srcId="{8423A4DD-49AD-4FEE-A596-721DA96E3780}" destId="{F9C6E2E6-9B91-486F-90F2-2058BFE11BA1}" srcOrd="0" destOrd="0" presId="urn:microsoft.com/office/officeart/2005/8/layout/hierarchy3"/>
    <dgm:cxn modelId="{5C837D80-E731-48F5-8EAF-4645457E9DDD}" srcId="{294055C8-347A-47AF-A34E-A08E1E742F68}" destId="{2502E4AF-674C-4776-A599-8299EECF2B24}" srcOrd="0" destOrd="0" parTransId="{AF3C9203-0DBF-470D-BF6C-88FB7833A75D}" sibTransId="{1EDD1BA5-F234-4BE8-B712-FA1CE4735B15}"/>
    <dgm:cxn modelId="{09AAED58-6A85-46D0-9BB7-C753C17983DB}" type="presOf" srcId="{5DBF6C2A-0ACD-47DA-9136-9D71C59BDA8B}" destId="{533C133A-66F8-4A79-A7CB-53A378856C4F}" srcOrd="0" destOrd="0" presId="urn:microsoft.com/office/officeart/2005/8/layout/hierarchy3"/>
    <dgm:cxn modelId="{EB37EE5B-C4A0-4F7D-AF14-48DB4530DB99}" type="presOf" srcId="{1188391C-C580-4539-BADF-1C4C42B468D8}" destId="{DB383EE2-FAFF-4785-8550-5CE305BFEBB9}" srcOrd="0" destOrd="0" presId="urn:microsoft.com/office/officeart/2005/8/layout/hierarchy3"/>
    <dgm:cxn modelId="{2876E926-A6A8-4381-B7E4-102787C550D9}" type="presOf" srcId="{F9599D43-D376-4439-8584-36B9B1EB8AFA}" destId="{5E23C8C2-4612-4D63-A66E-AD7B6999D160}" srcOrd="0" destOrd="0" presId="urn:microsoft.com/office/officeart/2005/8/layout/hierarchy3"/>
    <dgm:cxn modelId="{8A29F3F8-75B9-4BCA-8104-330C4408AFC1}" type="presOf" srcId="{294055C8-347A-47AF-A34E-A08E1E742F68}" destId="{57005F9E-77AD-4F9B-8DDF-FD0B81A7D2CF}" srcOrd="0" destOrd="0" presId="urn:microsoft.com/office/officeart/2005/8/layout/hierarchy3"/>
    <dgm:cxn modelId="{F15A1591-5CA4-4B8F-8E57-3CA667D49F81}" type="presOf" srcId="{423DCAB3-2A22-48AF-8695-C4498063B941}" destId="{3F73DC4A-DFC7-4425-A1B5-AA75C946F2F0}" srcOrd="0" destOrd="0" presId="urn:microsoft.com/office/officeart/2005/8/layout/hierarchy3"/>
    <dgm:cxn modelId="{71F8544C-A00A-488B-A82B-FD464D1A0DAC}" srcId="{24155C6F-25ED-44CB-BD76-0BDC34BC24DB}" destId="{1188391C-C580-4539-BADF-1C4C42B468D8}" srcOrd="0" destOrd="0" parTransId="{423DCAB3-2A22-48AF-8695-C4498063B941}" sibTransId="{5CFCD76C-BA7B-4531-B44E-73FD2C9E623D}"/>
    <dgm:cxn modelId="{9AB77AAB-0E6D-42B5-8798-D5AFE25D9799}" type="presOf" srcId="{294055C8-347A-47AF-A34E-A08E1E742F68}" destId="{464B8A2A-7E63-4E22-B22D-BE3DAB54D23B}" srcOrd="1" destOrd="0" presId="urn:microsoft.com/office/officeart/2005/8/layout/hierarchy3"/>
    <dgm:cxn modelId="{9042CDB0-B011-47EC-8E22-4F3E1BD9BE66}" srcId="{24155C6F-25ED-44CB-BD76-0BDC34BC24DB}" destId="{AB1BB73C-5856-48CF-9BD5-F482D5EF4734}" srcOrd="1" destOrd="0" parTransId="{F9599D43-D376-4439-8584-36B9B1EB8AFA}" sibTransId="{099595D0-06C0-4C37-92CC-5D03AEEA6993}"/>
    <dgm:cxn modelId="{FDFE7D71-0A5F-4B07-BBF5-A17538AB741F}" type="presOf" srcId="{2502E4AF-674C-4776-A599-8299EECF2B24}" destId="{30D6D5D5-520D-4728-B3F1-3DB6CC9620C6}" srcOrd="0" destOrd="0" presId="urn:microsoft.com/office/officeart/2005/8/layout/hierarchy3"/>
    <dgm:cxn modelId="{09ED0DED-C040-4145-A138-477AB97A8225}" type="presOf" srcId="{AB1BB73C-5856-48CF-9BD5-F482D5EF4734}" destId="{4795ACB4-52E6-4351-A6E7-5CE7DC0BC04A}" srcOrd="0" destOrd="0" presId="urn:microsoft.com/office/officeart/2005/8/layout/hierarchy3"/>
    <dgm:cxn modelId="{09AE1873-006A-4CC0-9FCC-8F2CA24A81A5}" srcId="{B7B2CE41-9DD6-4D6D-9459-8F05E7EE96B8}" destId="{24155C6F-25ED-44CB-BD76-0BDC34BC24DB}" srcOrd="0" destOrd="0" parTransId="{C91C9909-117E-4854-BB2C-EED89F13FA9F}" sibTransId="{02FC86B2-A388-4B91-9C72-DE7209C9565E}"/>
    <dgm:cxn modelId="{F712EFA4-1412-41EF-8F3D-EEE4306CD624}" type="presOf" srcId="{B7B2CE41-9DD6-4D6D-9459-8F05E7EE96B8}" destId="{52CF4C2C-92F1-4C72-B012-4DE23A770693}" srcOrd="0" destOrd="0" presId="urn:microsoft.com/office/officeart/2005/8/layout/hierarchy3"/>
    <dgm:cxn modelId="{B0C560F8-BE73-4423-B858-56691EC87C52}" type="presOf" srcId="{AF3C9203-0DBF-470D-BF6C-88FB7833A75D}" destId="{3F90030C-D983-48B4-BDBC-898070325102}" srcOrd="0" destOrd="0" presId="urn:microsoft.com/office/officeart/2005/8/layout/hierarchy3"/>
    <dgm:cxn modelId="{CD08F420-B123-43B5-B0AB-04D2A7DAC4AA}" type="presOf" srcId="{24155C6F-25ED-44CB-BD76-0BDC34BC24DB}" destId="{BEDB212B-C282-4C3E-8D21-6B0D6C4DAEEC}" srcOrd="0" destOrd="0" presId="urn:microsoft.com/office/officeart/2005/8/layout/hierarchy3"/>
    <dgm:cxn modelId="{6325443D-F63A-440C-B330-E2B681C7EB5B}" srcId="{294055C8-347A-47AF-A34E-A08E1E742F68}" destId="{5DBF6C2A-0ACD-47DA-9136-9D71C59BDA8B}" srcOrd="1" destOrd="0" parTransId="{8423A4DD-49AD-4FEE-A596-721DA96E3780}" sibTransId="{C3B79078-29D9-4021-9D0A-74A611D16E6E}"/>
    <dgm:cxn modelId="{18776EBA-7538-431A-B258-AB6DA6E69FCE}" srcId="{B7B2CE41-9DD6-4D6D-9459-8F05E7EE96B8}" destId="{294055C8-347A-47AF-A34E-A08E1E742F68}" srcOrd="1" destOrd="0" parTransId="{72BA2630-CE95-4B81-BD99-B55518D66317}" sibTransId="{F051F90B-1EEC-4719-9112-54A4D8B3B7EA}"/>
    <dgm:cxn modelId="{EB8856BC-8D63-4533-B476-0DFE5D74968F}" type="presOf" srcId="{24155C6F-25ED-44CB-BD76-0BDC34BC24DB}" destId="{11752FB8-1D14-4A2C-B116-9A92E1C9C111}" srcOrd="1" destOrd="0" presId="urn:microsoft.com/office/officeart/2005/8/layout/hierarchy3"/>
    <dgm:cxn modelId="{C2068340-3C1A-40CF-8FD0-1B4892250283}" type="presParOf" srcId="{52CF4C2C-92F1-4C72-B012-4DE23A770693}" destId="{146146FD-E02E-4B4C-B4DF-BBCF92A4B0B4}" srcOrd="0" destOrd="0" presId="urn:microsoft.com/office/officeart/2005/8/layout/hierarchy3"/>
    <dgm:cxn modelId="{82230D59-1353-4539-9B98-98D681DBEBD9}" type="presParOf" srcId="{146146FD-E02E-4B4C-B4DF-BBCF92A4B0B4}" destId="{53B5C04B-C727-4BB4-8814-87F853E722A8}" srcOrd="0" destOrd="0" presId="urn:microsoft.com/office/officeart/2005/8/layout/hierarchy3"/>
    <dgm:cxn modelId="{1FF8E5A5-878A-42FE-93C4-D223C4FC715F}" type="presParOf" srcId="{53B5C04B-C727-4BB4-8814-87F853E722A8}" destId="{BEDB212B-C282-4C3E-8D21-6B0D6C4DAEEC}" srcOrd="0" destOrd="0" presId="urn:microsoft.com/office/officeart/2005/8/layout/hierarchy3"/>
    <dgm:cxn modelId="{CE6135C7-411B-4960-ABCA-7243051DA371}" type="presParOf" srcId="{53B5C04B-C727-4BB4-8814-87F853E722A8}" destId="{11752FB8-1D14-4A2C-B116-9A92E1C9C111}" srcOrd="1" destOrd="0" presId="urn:microsoft.com/office/officeart/2005/8/layout/hierarchy3"/>
    <dgm:cxn modelId="{C8431936-3634-4B20-9B81-A646F7A7649F}" type="presParOf" srcId="{146146FD-E02E-4B4C-B4DF-BBCF92A4B0B4}" destId="{0689DDB5-AB25-4F32-BC88-D46304A4A25B}" srcOrd="1" destOrd="0" presId="urn:microsoft.com/office/officeart/2005/8/layout/hierarchy3"/>
    <dgm:cxn modelId="{0A03D04C-AECC-46EB-A74E-F45FFCEF0FFD}" type="presParOf" srcId="{0689DDB5-AB25-4F32-BC88-D46304A4A25B}" destId="{3F73DC4A-DFC7-4425-A1B5-AA75C946F2F0}" srcOrd="0" destOrd="0" presId="urn:microsoft.com/office/officeart/2005/8/layout/hierarchy3"/>
    <dgm:cxn modelId="{20EF5267-9901-4F3A-8981-5E333EF70D8C}" type="presParOf" srcId="{0689DDB5-AB25-4F32-BC88-D46304A4A25B}" destId="{DB383EE2-FAFF-4785-8550-5CE305BFEBB9}" srcOrd="1" destOrd="0" presId="urn:microsoft.com/office/officeart/2005/8/layout/hierarchy3"/>
    <dgm:cxn modelId="{6B881F90-3BE5-47B2-87CC-9495A563CDDA}" type="presParOf" srcId="{0689DDB5-AB25-4F32-BC88-D46304A4A25B}" destId="{5E23C8C2-4612-4D63-A66E-AD7B6999D160}" srcOrd="2" destOrd="0" presId="urn:microsoft.com/office/officeart/2005/8/layout/hierarchy3"/>
    <dgm:cxn modelId="{41D7AF70-B1E5-44DF-8072-43DD82F7079E}" type="presParOf" srcId="{0689DDB5-AB25-4F32-BC88-D46304A4A25B}" destId="{4795ACB4-52E6-4351-A6E7-5CE7DC0BC04A}" srcOrd="3" destOrd="0" presId="urn:microsoft.com/office/officeart/2005/8/layout/hierarchy3"/>
    <dgm:cxn modelId="{0CCD2A31-B136-43BC-BE13-6182BB8CB81D}" type="presParOf" srcId="{52CF4C2C-92F1-4C72-B012-4DE23A770693}" destId="{3B43C288-1C59-452B-B04F-A02A3864B729}" srcOrd="1" destOrd="0" presId="urn:microsoft.com/office/officeart/2005/8/layout/hierarchy3"/>
    <dgm:cxn modelId="{870C714F-7999-4B2B-A99E-74CFFD131918}" type="presParOf" srcId="{3B43C288-1C59-452B-B04F-A02A3864B729}" destId="{1F989AFD-6D4C-475B-8D61-5B4A1FDD18E1}" srcOrd="0" destOrd="0" presId="urn:microsoft.com/office/officeart/2005/8/layout/hierarchy3"/>
    <dgm:cxn modelId="{4FFF5555-0E84-47BD-AE97-A4DD5B68DEED}" type="presParOf" srcId="{1F989AFD-6D4C-475B-8D61-5B4A1FDD18E1}" destId="{57005F9E-77AD-4F9B-8DDF-FD0B81A7D2CF}" srcOrd="0" destOrd="0" presId="urn:microsoft.com/office/officeart/2005/8/layout/hierarchy3"/>
    <dgm:cxn modelId="{197F5273-1413-4DD2-B9BB-C16E062F06A4}" type="presParOf" srcId="{1F989AFD-6D4C-475B-8D61-5B4A1FDD18E1}" destId="{464B8A2A-7E63-4E22-B22D-BE3DAB54D23B}" srcOrd="1" destOrd="0" presId="urn:microsoft.com/office/officeart/2005/8/layout/hierarchy3"/>
    <dgm:cxn modelId="{FAA395CA-360D-48FA-841A-AA8BB9240BD7}" type="presParOf" srcId="{3B43C288-1C59-452B-B04F-A02A3864B729}" destId="{9DC0CC9E-D534-443C-BAA7-EF8A26A2CBF6}" srcOrd="1" destOrd="0" presId="urn:microsoft.com/office/officeart/2005/8/layout/hierarchy3"/>
    <dgm:cxn modelId="{17B2F832-F079-44E9-9490-D18C78D7B92F}" type="presParOf" srcId="{9DC0CC9E-D534-443C-BAA7-EF8A26A2CBF6}" destId="{3F90030C-D983-48B4-BDBC-898070325102}" srcOrd="0" destOrd="0" presId="urn:microsoft.com/office/officeart/2005/8/layout/hierarchy3"/>
    <dgm:cxn modelId="{2343FB02-5554-48EF-8BD6-8CCC95AA8B89}" type="presParOf" srcId="{9DC0CC9E-D534-443C-BAA7-EF8A26A2CBF6}" destId="{30D6D5D5-520D-4728-B3F1-3DB6CC9620C6}" srcOrd="1" destOrd="0" presId="urn:microsoft.com/office/officeart/2005/8/layout/hierarchy3"/>
    <dgm:cxn modelId="{7DB01CB0-542F-418A-9180-7C0365B053BE}" type="presParOf" srcId="{9DC0CC9E-D534-443C-BAA7-EF8A26A2CBF6}" destId="{F9C6E2E6-9B91-486F-90F2-2058BFE11BA1}" srcOrd="2" destOrd="0" presId="urn:microsoft.com/office/officeart/2005/8/layout/hierarchy3"/>
    <dgm:cxn modelId="{7574BEE7-2474-4D47-A276-A4E29F916C16}" type="presParOf" srcId="{9DC0CC9E-D534-443C-BAA7-EF8A26A2CBF6}" destId="{533C133A-66F8-4A79-A7CB-53A378856C4F}" srcOrd="3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365270-2440-4CB7-8164-5F53EC10481C}" type="datetimeFigureOut">
              <a:rPr lang="ar-IQ" smtClean="0"/>
              <a:pPr/>
              <a:t>27/04/1442</a:t>
            </a:fld>
            <a:endParaRPr lang="ar-IQ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825A16-9D17-4DBB-B3FF-175E7FDDF0BC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محاضرات في الحقوق </a:t>
            </a:r>
            <a:r>
              <a:rPr lang="ar-IQ" dirty="0" smtClean="0"/>
              <a:t>العينية </a:t>
            </a:r>
            <a:r>
              <a:rPr lang="ar-IQ" dirty="0" err="1" smtClean="0"/>
              <a:t>الاصلية</a:t>
            </a: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قسم القانون المرحلة الرابعة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IQ" b="1" dirty="0" smtClean="0">
                <a:solidFill>
                  <a:schemeClr val="bg2">
                    <a:lumMod val="10000"/>
                  </a:schemeClr>
                </a:solidFill>
              </a:rPr>
              <a:t>المحاضرة الأولى</a:t>
            </a:r>
          </a:p>
          <a:p>
            <a:pPr algn="ctr"/>
            <a:r>
              <a:rPr lang="ar-IQ" b="1" dirty="0" smtClean="0">
                <a:solidFill>
                  <a:schemeClr val="bg2">
                    <a:lumMod val="10000"/>
                  </a:schemeClr>
                </a:solidFill>
              </a:rPr>
              <a:t>الحق العيني والحق الشخصي</a:t>
            </a:r>
          </a:p>
          <a:p>
            <a:pPr algn="ctr"/>
            <a:r>
              <a:rPr lang="ar-IQ" b="1" dirty="0" smtClean="0">
                <a:solidFill>
                  <a:schemeClr val="bg2">
                    <a:lumMod val="10000"/>
                  </a:schemeClr>
                </a:solidFill>
              </a:rPr>
              <a:t>الأشياء والأموال </a:t>
            </a:r>
          </a:p>
          <a:p>
            <a:endParaRPr lang="ar-IQ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قوس كبير أيمن 3"/>
          <p:cNvSpPr/>
          <p:nvPr/>
        </p:nvSpPr>
        <p:spPr>
          <a:xfrm>
            <a:off x="6429388" y="3429000"/>
            <a:ext cx="142876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5" name="قوس كبير أيسر 4"/>
          <p:cNvSpPr/>
          <p:nvPr/>
        </p:nvSpPr>
        <p:spPr>
          <a:xfrm>
            <a:off x="2357422" y="3500438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ransition spd="slow">
    <p:wipe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IQ" sz="1800" dirty="0" smtClean="0"/>
              <a:t>                                            </a:t>
            </a:r>
          </a:p>
          <a:p>
            <a:pPr>
              <a:buNone/>
            </a:pPr>
            <a:r>
              <a:rPr lang="ar-IQ" sz="1800" dirty="0" smtClean="0"/>
              <a:t>                                            </a:t>
            </a:r>
            <a:r>
              <a:rPr lang="ar-IQ" sz="1800" b="1" dirty="0" smtClean="0"/>
              <a:t>الحقوق العينية             * محاولة التقريب بين الحقين</a:t>
            </a:r>
            <a:endParaRPr lang="ar-IQ" sz="1800" b="1" dirty="0"/>
          </a:p>
          <a:p>
            <a:pPr>
              <a:buNone/>
            </a:pPr>
            <a:r>
              <a:rPr lang="ar-IQ" sz="1800" b="1" dirty="0" smtClean="0"/>
              <a:t>                                          الحقوق الشخصية         * أهمية التمييز بين الحق العيني والشخصي</a:t>
            </a:r>
          </a:p>
          <a:p>
            <a:pPr>
              <a:buNone/>
            </a:pPr>
            <a:r>
              <a:rPr lang="ar-IQ" sz="2400" b="1" dirty="0" smtClean="0"/>
              <a:t>الحقوق المالية                </a:t>
            </a:r>
            <a:r>
              <a:rPr lang="ar-IQ" sz="1800" b="1" dirty="0" smtClean="0"/>
              <a:t>الحقوق الذهنية  </a:t>
            </a:r>
            <a:r>
              <a:rPr lang="ar-IQ" sz="2400" b="1" dirty="0" smtClean="0"/>
              <a:t> </a:t>
            </a:r>
          </a:p>
          <a:p>
            <a:pPr>
              <a:buNone/>
            </a:pPr>
            <a:endParaRPr lang="ar-IQ" sz="1800" dirty="0"/>
          </a:p>
          <a:p>
            <a:pPr>
              <a:buNone/>
            </a:pPr>
            <a:endParaRPr lang="ar-IQ" sz="1800" dirty="0" smtClean="0"/>
          </a:p>
          <a:p>
            <a:pPr>
              <a:buNone/>
            </a:pPr>
            <a:endParaRPr lang="ar-IQ" sz="1800" dirty="0" smtClean="0"/>
          </a:p>
          <a:p>
            <a:pPr>
              <a:buNone/>
            </a:pPr>
            <a:endParaRPr lang="ar-IQ" sz="1800" dirty="0" smtClean="0"/>
          </a:p>
          <a:p>
            <a:pPr>
              <a:buNone/>
            </a:pPr>
            <a:r>
              <a:rPr lang="ar-IQ" sz="1800" dirty="0" smtClean="0"/>
              <a:t>                                              </a:t>
            </a:r>
            <a:r>
              <a:rPr lang="ar-IQ" sz="1800" b="1" dirty="0" smtClean="0"/>
              <a:t>العقارات والمنقولات                    </a:t>
            </a:r>
          </a:p>
          <a:p>
            <a:pPr>
              <a:buNone/>
            </a:pPr>
            <a:r>
              <a:rPr lang="ar-IQ" sz="2400" b="1" dirty="0" smtClean="0"/>
              <a:t>الأشياء والأموال               </a:t>
            </a:r>
            <a:r>
              <a:rPr lang="ar-IQ" sz="1800" b="1" dirty="0" smtClean="0"/>
              <a:t>الأشياء المثلية والقيمة  </a:t>
            </a:r>
          </a:p>
          <a:p>
            <a:pPr>
              <a:buNone/>
            </a:pPr>
            <a:r>
              <a:rPr lang="ar-IQ" sz="1800" b="1" dirty="0"/>
              <a:t> </a:t>
            </a:r>
            <a:r>
              <a:rPr lang="ar-IQ" sz="1800" b="1" dirty="0" smtClean="0"/>
              <a:t>                                            الأشياء العامة والخاصة  </a:t>
            </a:r>
          </a:p>
          <a:p>
            <a:pPr>
              <a:buNone/>
            </a:pPr>
            <a:r>
              <a:rPr lang="ar-IQ" sz="1800" b="1" dirty="0"/>
              <a:t> </a:t>
            </a:r>
            <a:r>
              <a:rPr lang="ar-IQ" sz="1800" b="1" dirty="0" smtClean="0"/>
              <a:t>                                            الأشياء المملوكة وغير المملوكة </a:t>
            </a:r>
          </a:p>
          <a:p>
            <a:pPr>
              <a:buNone/>
            </a:pPr>
            <a:r>
              <a:rPr lang="ar-IQ" sz="1800" b="1" dirty="0"/>
              <a:t> </a:t>
            </a:r>
            <a:r>
              <a:rPr lang="ar-IQ" sz="1800" b="1" dirty="0" smtClean="0"/>
              <a:t>                                             الأشياء القابلة للاستهلاك وغير القابلة للاستهلاك</a:t>
            </a:r>
          </a:p>
        </p:txBody>
      </p:sp>
      <p:sp>
        <p:nvSpPr>
          <p:cNvPr id="4" name="مخمس عادي 3"/>
          <p:cNvSpPr/>
          <p:nvPr/>
        </p:nvSpPr>
        <p:spPr>
          <a:xfrm>
            <a:off x="2500298" y="500042"/>
            <a:ext cx="4429156" cy="1285884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مفردات المحاضرة</a:t>
            </a:r>
            <a:endParaRPr lang="ar-IQ" sz="2800" b="1" dirty="0"/>
          </a:p>
        </p:txBody>
      </p:sp>
    </p:spTree>
  </p:cSld>
  <p:clrMapOvr>
    <a:masterClrMapping/>
  </p:clrMapOvr>
  <p:transition spd="slow">
    <p:dissolve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643470"/>
          </a:xfrm>
        </p:spPr>
        <p:txBody>
          <a:bodyPr>
            <a:normAutofit lnSpcReduction="10000"/>
          </a:bodyPr>
          <a:lstStyle/>
          <a:p>
            <a:r>
              <a:rPr lang="ar-IQ" sz="1800" dirty="0" smtClean="0"/>
              <a:t>الحق العيني: هو سلطة يقررها القانون لشخص على شيء مادي معين تمكنه من استعمال هذا الشيء والانتفاع به  </a:t>
            </a:r>
          </a:p>
          <a:p>
            <a:r>
              <a:rPr lang="ar-IQ" sz="1800" dirty="0" smtClean="0"/>
              <a:t>الحق الشخصي: هو رابطة قانونية بين شخصين دائن ومدين يطالب بمقتضاها الدائن مدينه بأن يقوم بعمل أو يمتنع عن عمل </a:t>
            </a:r>
          </a:p>
          <a:p>
            <a:r>
              <a:rPr lang="ar-IQ" sz="1800" dirty="0" smtClean="0"/>
              <a:t>الحق الذهني: هو حق من نوع خاص ينطوي على عنصرين مالي ومعنوي  مثل حق المخترع والمؤلف   </a:t>
            </a:r>
          </a:p>
          <a:p>
            <a:pPr>
              <a:buFont typeface="Arial" charset="0"/>
              <a:buChar char="•"/>
            </a:pPr>
            <a:r>
              <a:rPr lang="ar-IQ" sz="2400" dirty="0" smtClean="0"/>
              <a:t>محاولة التقريب بين الحق العيني والحق الشخصي :</a:t>
            </a:r>
          </a:p>
          <a:p>
            <a:pPr>
              <a:buNone/>
            </a:pPr>
            <a:r>
              <a:rPr lang="ar-IQ" sz="1800" dirty="0" smtClean="0"/>
              <a:t> - إن الحقوق عبارة عن روابط قانونية بين الأشخاص  </a:t>
            </a:r>
          </a:p>
          <a:p>
            <a:pPr>
              <a:buNone/>
            </a:pPr>
            <a:r>
              <a:rPr lang="ar-IQ" sz="1800" dirty="0" smtClean="0"/>
              <a:t> - أن الحقوق عبارة عن عناصر في الذمة المالية  </a:t>
            </a:r>
          </a:p>
          <a:p>
            <a:pPr>
              <a:buNone/>
            </a:pPr>
            <a:r>
              <a:rPr lang="ar-IQ" sz="1800" dirty="0" smtClean="0"/>
              <a:t> - إلا إن الاختلاف في المحل يفسر اختلاف طبيعة كلا الطائفتين من الحقوق  </a:t>
            </a:r>
          </a:p>
          <a:p>
            <a:pPr>
              <a:buNone/>
            </a:pPr>
            <a:r>
              <a:rPr lang="ar-IQ" sz="2400" dirty="0" smtClean="0"/>
              <a:t>* أهمية التمييز بين الحق العيني والحق الشخصي  ( مهم جداً)</a:t>
            </a:r>
          </a:p>
          <a:p>
            <a:pPr>
              <a:buNone/>
            </a:pPr>
            <a:r>
              <a:rPr lang="ar-IQ" sz="2000" dirty="0" smtClean="0"/>
              <a:t>1-الحق العيني يمنح صاحبه حق التتبع </a:t>
            </a:r>
          </a:p>
          <a:p>
            <a:pPr>
              <a:buNone/>
            </a:pPr>
            <a:r>
              <a:rPr lang="ar-IQ" sz="2000" dirty="0" smtClean="0"/>
              <a:t>2- الحق العيني يمنح صاحبه حق التقدم ( الأفضلية)</a:t>
            </a:r>
          </a:p>
          <a:p>
            <a:pPr>
              <a:buNone/>
            </a:pPr>
            <a:r>
              <a:rPr lang="ar-IQ" sz="2000" dirty="0" smtClean="0"/>
              <a:t>3- الحق العيني حق مؤبد</a:t>
            </a:r>
          </a:p>
          <a:p>
            <a:pPr>
              <a:buNone/>
            </a:pPr>
            <a:r>
              <a:rPr lang="ar-IQ" sz="2000" dirty="0" smtClean="0"/>
              <a:t>4- الحق العيني يكتسب بالتقادم </a:t>
            </a:r>
            <a:endParaRPr lang="ar-IQ" sz="2000" dirty="0"/>
          </a:p>
        </p:txBody>
      </p:sp>
      <p:sp>
        <p:nvSpPr>
          <p:cNvPr id="4" name="مخطط انسيابي: قرار 3"/>
          <p:cNvSpPr/>
          <p:nvPr/>
        </p:nvSpPr>
        <p:spPr>
          <a:xfrm>
            <a:off x="1142976" y="785794"/>
            <a:ext cx="7143800" cy="107157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الحقوق المالية</a:t>
            </a:r>
            <a:endParaRPr lang="ar-IQ" sz="2800" b="1" dirty="0"/>
          </a:p>
        </p:txBody>
      </p:sp>
    </p:spTree>
  </p:cSld>
  <p:clrMapOvr>
    <a:masterClrMapping/>
  </p:clrMapOvr>
  <p:transition spd="slow">
    <p:split orient="vert"/>
    <p:sndAc>
      <p:stSnd>
        <p:snd r:embed="rId2" name="typ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/>
              <a:t>أولاً: العقارات والمنقولات ( مهم جداً )</a:t>
            </a:r>
            <a:endParaRPr lang="ar-IQ" dirty="0"/>
          </a:p>
        </p:txBody>
      </p:sp>
      <p:sp>
        <p:nvSpPr>
          <p:cNvPr id="4" name="شكل بيضاوي 3"/>
          <p:cNvSpPr/>
          <p:nvPr/>
        </p:nvSpPr>
        <p:spPr>
          <a:xfrm>
            <a:off x="1785918" y="642918"/>
            <a:ext cx="57150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تقسيم الأشياء والأموال</a:t>
            </a:r>
            <a:endParaRPr lang="ar-IQ" sz="2800" b="1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357158" y="2428868"/>
          <a:ext cx="8358246" cy="4429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7" name="رابط كسهم مستقيم 6"/>
          <p:cNvCxnSpPr/>
          <p:nvPr/>
        </p:nvCxnSpPr>
        <p:spPr>
          <a:xfrm rot="10800000">
            <a:off x="4357686" y="414338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643998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مخطط انسيابي: محطة طرفية 3"/>
          <p:cNvSpPr/>
          <p:nvPr/>
        </p:nvSpPr>
        <p:spPr>
          <a:xfrm>
            <a:off x="2714612" y="571480"/>
            <a:ext cx="3571900" cy="78581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err="1" smtClean="0"/>
              <a:t>الاشياء</a:t>
            </a:r>
            <a:r>
              <a:rPr lang="ar-IQ" sz="2800" b="1" dirty="0" smtClean="0"/>
              <a:t> </a:t>
            </a:r>
            <a:r>
              <a:rPr lang="ar-IQ" sz="2800" b="1" dirty="0" err="1" smtClean="0"/>
              <a:t>والاموال</a:t>
            </a:r>
            <a:endParaRPr lang="ar-IQ" sz="2800" b="1" dirty="0"/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-1285916" y="1500174"/>
          <a:ext cx="11644362" cy="5357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slow">
    <p:strips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-500098" y="1935163"/>
          <a:ext cx="10144196" cy="4922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مخطط انسيابي: محطة طرفية 3"/>
          <p:cNvSpPr/>
          <p:nvPr/>
        </p:nvSpPr>
        <p:spPr>
          <a:xfrm>
            <a:off x="2786050" y="857232"/>
            <a:ext cx="3500462" cy="87325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/>
              <a:t>تكملة الأشياء والأموال</a:t>
            </a:r>
            <a:endParaRPr lang="ar-IQ" sz="3200" b="1" dirty="0"/>
          </a:p>
        </p:txBody>
      </p:sp>
    </p:spTree>
  </p:cSld>
  <p:clrMapOvr>
    <a:masterClrMapping/>
  </p:clrMapOvr>
  <p:transition spd="slow">
    <p:split orient="vert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dirty="0" smtClean="0"/>
              <a:t>تم بعون الله</a:t>
            </a:r>
            <a:endParaRPr lang="ar-IQ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أن شاء الله </a:t>
            </a:r>
            <a:r>
              <a:rPr lang="ar-IQ" dirty="0" err="1" smtClean="0"/>
              <a:t>نلتقيكم</a:t>
            </a:r>
            <a:r>
              <a:rPr lang="ar-IQ" dirty="0" smtClean="0"/>
              <a:t> في محاضرة قادمة من الحقوق العينية </a:t>
            </a:r>
            <a:r>
              <a:rPr lang="ar-IQ" dirty="0" err="1" smtClean="0"/>
              <a:t>الاصلية</a:t>
            </a:r>
            <a:r>
              <a:rPr lang="ar-IQ" dirty="0" smtClean="0"/>
              <a:t> وموضوع </a:t>
            </a:r>
            <a:r>
              <a:rPr lang="ar-IQ" dirty="0" smtClean="0"/>
              <a:t>( حق الملكية ) </a:t>
            </a:r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 algn="ctr">
              <a:buNone/>
            </a:pPr>
            <a:r>
              <a:rPr lang="ar-IQ" b="1" dirty="0" smtClean="0"/>
              <a:t>              م.د. صدام بدن رحيمة </a:t>
            </a:r>
            <a:r>
              <a:rPr lang="ar-IQ" b="1" dirty="0" err="1" smtClean="0"/>
              <a:t>الساعدي</a:t>
            </a:r>
            <a:endParaRPr lang="ar-IQ" b="1" dirty="0"/>
          </a:p>
        </p:txBody>
      </p:sp>
    </p:spTree>
  </p:cSld>
  <p:clrMapOvr>
    <a:masterClrMapping/>
  </p:clrMapOvr>
  <p:transition spd="slow">
    <p:split dir="in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418</TotalTime>
  <Words>629</Words>
  <Application>Microsoft Office PowerPoint</Application>
  <PresentationFormat>عرض على الشاشة (3:4)‏</PresentationFormat>
  <Paragraphs>81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تدفق</vt:lpstr>
      <vt:lpstr>محاضرات في الحقوق العينية الاصلية قسم القانون المرحلة الرابعة</vt:lpstr>
      <vt:lpstr>الشريحة 2</vt:lpstr>
      <vt:lpstr>الشريحة 3</vt:lpstr>
      <vt:lpstr>الشريحة 4</vt:lpstr>
      <vt:lpstr>الشريحة 5</vt:lpstr>
      <vt:lpstr>الشريحة 6</vt:lpstr>
      <vt:lpstr>تم بعون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في الحقوق العينية قسم القانون المرحلة الرابعة</dc:title>
  <dc:creator>ALMUSTAFA</dc:creator>
  <cp:lastModifiedBy>ALMUSTAFA</cp:lastModifiedBy>
  <cp:revision>41</cp:revision>
  <dcterms:created xsi:type="dcterms:W3CDTF">2020-04-30T17:34:09Z</dcterms:created>
  <dcterms:modified xsi:type="dcterms:W3CDTF">2020-12-12T20:50:02Z</dcterms:modified>
</cp:coreProperties>
</file>