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EDD7DB-B36F-429D-A314-AC3E7C640FC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ECB1C63D-C74F-42E7-BA4B-E030732A300E}">
      <dgm:prSet phldrT="[نص]" custT="1"/>
      <dgm:spPr/>
      <dgm:t>
        <a:bodyPr/>
        <a:lstStyle/>
        <a:p>
          <a:pPr algn="l" rtl="1"/>
          <a:r>
            <a:rPr lang="ar-IQ" sz="1800" dirty="0" smtClean="0"/>
            <a:t>1</a:t>
          </a:r>
          <a:r>
            <a:rPr lang="ar-IQ" sz="1800" b="1" dirty="0" smtClean="0"/>
            <a:t>- تقييد حرية التملك بالنسبة للأجانب</a:t>
          </a:r>
        </a:p>
        <a:p>
          <a:pPr algn="r" rtl="1"/>
          <a:r>
            <a:rPr lang="ar-IQ" sz="1600" dirty="0" smtClean="0"/>
            <a:t>- المعاملة بالمثل وموافقة وزارة الداخلية بشروط :</a:t>
          </a:r>
        </a:p>
        <a:p>
          <a:pPr algn="r" rtl="1"/>
          <a:r>
            <a:rPr lang="ar-IQ" sz="1600" dirty="0" smtClean="0"/>
            <a:t>1-سبق أقامة الأجنبي في العراق لمدة لا تقل عن 7 سنوات</a:t>
          </a:r>
        </a:p>
        <a:p>
          <a:pPr algn="r" rtl="1"/>
          <a:r>
            <a:rPr lang="ar-IQ" sz="1600" dirty="0" smtClean="0"/>
            <a:t>2- عدم وجود مانع إداري أو عسكري </a:t>
          </a:r>
        </a:p>
        <a:p>
          <a:pPr algn="r" rtl="1"/>
          <a:r>
            <a:rPr lang="ar-IQ" sz="1600" dirty="0" smtClean="0"/>
            <a:t>3- ألا يكون قريب من الحدود العراقية بما يقل عن 30 كيلو متر</a:t>
          </a:r>
        </a:p>
        <a:p>
          <a:pPr algn="r" rtl="1"/>
          <a:r>
            <a:rPr lang="ar-IQ" sz="1600" dirty="0" smtClean="0"/>
            <a:t>4- ألا يكون العقار أرضاً زراعية أو أرضاً أميرية </a:t>
          </a:r>
          <a:endParaRPr lang="ar-IQ" sz="1600" dirty="0"/>
        </a:p>
      </dgm:t>
    </dgm:pt>
    <dgm:pt modelId="{3C0DDDBD-5C84-4958-A983-1CD85CE0FF2D}" type="parTrans" cxnId="{E8B32635-3B61-47CF-884E-C781EF412028}">
      <dgm:prSet/>
      <dgm:spPr/>
      <dgm:t>
        <a:bodyPr/>
        <a:lstStyle/>
        <a:p>
          <a:pPr rtl="1"/>
          <a:endParaRPr lang="ar-IQ"/>
        </a:p>
      </dgm:t>
    </dgm:pt>
    <dgm:pt modelId="{33C220F0-52CE-42BE-87FE-0EEE3BF6B2BE}" type="sibTrans" cxnId="{E8B32635-3B61-47CF-884E-C781EF412028}">
      <dgm:prSet/>
      <dgm:spPr/>
      <dgm:t>
        <a:bodyPr/>
        <a:lstStyle/>
        <a:p>
          <a:pPr rtl="1"/>
          <a:endParaRPr lang="ar-IQ"/>
        </a:p>
      </dgm:t>
    </dgm:pt>
    <dgm:pt modelId="{BCA48C76-A476-4BC2-AF06-D8CAA9DE4642}">
      <dgm:prSet phldrT="[نص]" custT="1"/>
      <dgm:spPr/>
      <dgm:t>
        <a:bodyPr/>
        <a:lstStyle/>
        <a:p>
          <a:pPr algn="l" rtl="1"/>
          <a:r>
            <a:rPr lang="ar-IQ" sz="2000" dirty="0" smtClean="0"/>
            <a:t>2- تقييد حرية تملك الأراضي الزراعية</a:t>
          </a:r>
        </a:p>
        <a:p>
          <a:pPr algn="r" rtl="1"/>
          <a:r>
            <a:rPr lang="ar-IQ" sz="1600" dirty="0" smtClean="0"/>
            <a:t>-قانون رقم 30 لسنة 1958 / 1000 دونم  أراضي تسقى سيحا أو بالواسطة </a:t>
          </a:r>
        </a:p>
        <a:p>
          <a:pPr algn="r" rtl="1"/>
          <a:r>
            <a:rPr lang="ar-IQ" sz="1600" dirty="0" smtClean="0"/>
            <a:t>                                   2000 دونم أراضي تسقى ديماً </a:t>
          </a:r>
        </a:p>
        <a:p>
          <a:pPr algn="r" rtl="1"/>
          <a:r>
            <a:rPr lang="ar-IQ" sz="1600" dirty="0" smtClean="0"/>
            <a:t>- قانون رقم 117 لسنة 1970 / 600 – 100 دونم التي تسقى سيحا أو بالواسطة</a:t>
          </a:r>
        </a:p>
        <a:p>
          <a:pPr algn="r" rtl="1"/>
          <a:r>
            <a:rPr lang="ar-IQ" sz="1600" dirty="0" smtClean="0"/>
            <a:t>                                     2000 – 1000 أراضي تسقى ديماً</a:t>
          </a:r>
        </a:p>
        <a:p>
          <a:pPr algn="r" rtl="1"/>
          <a:endParaRPr lang="ar-IQ" sz="2000" dirty="0"/>
        </a:p>
      </dgm:t>
    </dgm:pt>
    <dgm:pt modelId="{D7E2B2A6-2B50-457F-8C41-8FE4340C1B3E}" type="parTrans" cxnId="{BF29334F-FFCD-42E3-A224-56281362490F}">
      <dgm:prSet/>
      <dgm:spPr/>
      <dgm:t>
        <a:bodyPr/>
        <a:lstStyle/>
        <a:p>
          <a:pPr rtl="1"/>
          <a:endParaRPr lang="ar-IQ"/>
        </a:p>
      </dgm:t>
    </dgm:pt>
    <dgm:pt modelId="{114A17A2-1FD2-4B97-97B7-36A61AB63D9C}" type="sibTrans" cxnId="{BF29334F-FFCD-42E3-A224-56281362490F}">
      <dgm:prSet/>
      <dgm:spPr/>
      <dgm:t>
        <a:bodyPr/>
        <a:lstStyle/>
        <a:p>
          <a:pPr rtl="1"/>
          <a:endParaRPr lang="ar-IQ"/>
        </a:p>
      </dgm:t>
    </dgm:pt>
    <dgm:pt modelId="{8C5BAA18-C69F-4E8D-98EB-5812870C4F3C}">
      <dgm:prSet phldrT="[نص]" custT="1"/>
      <dgm:spPr/>
      <dgm:t>
        <a:bodyPr/>
        <a:lstStyle/>
        <a:p>
          <a:pPr algn="l" rtl="1"/>
          <a:r>
            <a:rPr lang="ar-IQ" sz="2000" dirty="0" smtClean="0"/>
            <a:t>3- تقييد حرية الشخص المعنوي في التملك </a:t>
          </a:r>
        </a:p>
        <a:p>
          <a:pPr algn="r" rtl="1"/>
          <a:r>
            <a:rPr lang="ar-IQ" sz="1600" dirty="0" smtClean="0"/>
            <a:t>أ- وفقاً لمبدأ التخصص  </a:t>
          </a:r>
          <a:r>
            <a:rPr lang="ar-IQ" sz="1600" dirty="0" err="1" smtClean="0"/>
            <a:t>ب</a:t>
          </a:r>
          <a:r>
            <a:rPr lang="ar-IQ" sz="1600" dirty="0" smtClean="0"/>
            <a:t>- ما تقتضيه المصلحة العامة   </a:t>
          </a:r>
          <a:r>
            <a:rPr lang="ar-IQ" sz="1600" dirty="0" err="1" smtClean="0"/>
            <a:t>ج</a:t>
          </a:r>
          <a:r>
            <a:rPr lang="ar-IQ" sz="1600" dirty="0" smtClean="0"/>
            <a:t>- ما ورد في سند إنشائه من قيود</a:t>
          </a:r>
          <a:endParaRPr lang="ar-IQ" sz="1600" dirty="0"/>
        </a:p>
      </dgm:t>
    </dgm:pt>
    <dgm:pt modelId="{4D6B4D4E-F80C-45E8-9C3E-731589019EA6}" type="parTrans" cxnId="{AD211C67-0D2B-4F11-8EB1-B541B9ADFBF7}">
      <dgm:prSet/>
      <dgm:spPr/>
      <dgm:t>
        <a:bodyPr/>
        <a:lstStyle/>
        <a:p>
          <a:pPr rtl="1"/>
          <a:endParaRPr lang="ar-IQ"/>
        </a:p>
      </dgm:t>
    </dgm:pt>
    <dgm:pt modelId="{144B9E0D-E923-4857-AD62-154364FE4569}" type="sibTrans" cxnId="{AD211C67-0D2B-4F11-8EB1-B541B9ADFBF7}">
      <dgm:prSet/>
      <dgm:spPr/>
      <dgm:t>
        <a:bodyPr/>
        <a:lstStyle/>
        <a:p>
          <a:pPr rtl="1"/>
          <a:endParaRPr lang="ar-IQ"/>
        </a:p>
      </dgm:t>
    </dgm:pt>
    <dgm:pt modelId="{459C9F5C-AEB7-402E-B479-6A381F73FDA8}" type="pres">
      <dgm:prSet presAssocID="{0AEDD7DB-B36F-429D-A314-AC3E7C640FC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3F32139-1948-4A0D-943B-27228385C7AE}" type="pres">
      <dgm:prSet presAssocID="{ECB1C63D-C74F-42E7-BA4B-E030732A300E}" presName="parentLin" presStyleCnt="0"/>
      <dgm:spPr/>
    </dgm:pt>
    <dgm:pt modelId="{41432F4E-9392-4759-A0C4-67B704198EE6}" type="pres">
      <dgm:prSet presAssocID="{ECB1C63D-C74F-42E7-BA4B-E030732A300E}" presName="parentLeftMargin" presStyleLbl="node1" presStyleIdx="0" presStyleCnt="3"/>
      <dgm:spPr/>
      <dgm:t>
        <a:bodyPr/>
        <a:lstStyle/>
        <a:p>
          <a:pPr rtl="1"/>
          <a:endParaRPr lang="ar-IQ"/>
        </a:p>
      </dgm:t>
    </dgm:pt>
    <dgm:pt modelId="{77DA2625-8A8F-4B07-9EB5-C2B3B7583CCC}" type="pres">
      <dgm:prSet presAssocID="{ECB1C63D-C74F-42E7-BA4B-E030732A300E}" presName="parentText" presStyleLbl="node1" presStyleIdx="0" presStyleCnt="3" custScaleX="113715" custScaleY="384500" custLinFactX="1730" custLinFactNeighborX="100000" custLinFactNeighborY="-744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F4591FA-F751-4837-ADC8-39076C9D6AE0}" type="pres">
      <dgm:prSet presAssocID="{ECB1C63D-C74F-42E7-BA4B-E030732A300E}" presName="negativeSpace" presStyleCnt="0"/>
      <dgm:spPr/>
    </dgm:pt>
    <dgm:pt modelId="{2C874508-1E52-4B73-A1C8-602A3D80892F}" type="pres">
      <dgm:prSet presAssocID="{ECB1C63D-C74F-42E7-BA4B-E030732A300E}" presName="childText" presStyleLbl="conFgAcc1" presStyleIdx="0" presStyleCnt="3">
        <dgm:presLayoutVars>
          <dgm:bulletEnabled val="1"/>
        </dgm:presLayoutVars>
      </dgm:prSet>
      <dgm:spPr/>
    </dgm:pt>
    <dgm:pt modelId="{F7820C4D-1614-492A-A4A1-C0DD5F215693}" type="pres">
      <dgm:prSet presAssocID="{33C220F0-52CE-42BE-87FE-0EEE3BF6B2BE}" presName="spaceBetweenRectangles" presStyleCnt="0"/>
      <dgm:spPr/>
    </dgm:pt>
    <dgm:pt modelId="{7EB069C3-3626-4424-BE66-C670ED6B7728}" type="pres">
      <dgm:prSet presAssocID="{BCA48C76-A476-4BC2-AF06-D8CAA9DE4642}" presName="parentLin" presStyleCnt="0"/>
      <dgm:spPr/>
    </dgm:pt>
    <dgm:pt modelId="{0186F39D-DFDE-43CF-9CFC-50DE11144AF8}" type="pres">
      <dgm:prSet presAssocID="{BCA48C76-A476-4BC2-AF06-D8CAA9DE4642}" presName="parentLeftMargin" presStyleLbl="node1" presStyleIdx="0" presStyleCnt="3"/>
      <dgm:spPr/>
      <dgm:t>
        <a:bodyPr/>
        <a:lstStyle/>
        <a:p>
          <a:pPr rtl="1"/>
          <a:endParaRPr lang="ar-IQ"/>
        </a:p>
      </dgm:t>
    </dgm:pt>
    <dgm:pt modelId="{0DDA9668-D96F-442A-BC31-447C81D50C29}" type="pres">
      <dgm:prSet presAssocID="{BCA48C76-A476-4BC2-AF06-D8CAA9DE4642}" presName="parentText" presStyleLbl="node1" presStyleIdx="1" presStyleCnt="3" custScaleX="107646" custScaleY="437501" custLinFactNeighborX="44141" custLinFactNeighborY="-1541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76E9A32-4942-478F-831E-5AE1496C943C}" type="pres">
      <dgm:prSet presAssocID="{BCA48C76-A476-4BC2-AF06-D8CAA9DE4642}" presName="negativeSpace" presStyleCnt="0"/>
      <dgm:spPr/>
    </dgm:pt>
    <dgm:pt modelId="{F1618A31-CC27-4B8B-9B59-F0EC88F820CC}" type="pres">
      <dgm:prSet presAssocID="{BCA48C76-A476-4BC2-AF06-D8CAA9DE4642}" presName="childText" presStyleLbl="conFgAcc1" presStyleIdx="1" presStyleCnt="3">
        <dgm:presLayoutVars>
          <dgm:bulletEnabled val="1"/>
        </dgm:presLayoutVars>
      </dgm:prSet>
      <dgm:spPr/>
    </dgm:pt>
    <dgm:pt modelId="{CC74E993-FD77-4C29-A1D5-BC835E7F5822}" type="pres">
      <dgm:prSet presAssocID="{114A17A2-1FD2-4B97-97B7-36A61AB63D9C}" presName="spaceBetweenRectangles" presStyleCnt="0"/>
      <dgm:spPr/>
    </dgm:pt>
    <dgm:pt modelId="{10B9F8D5-6743-49D7-9F18-57A5A6D773AA}" type="pres">
      <dgm:prSet presAssocID="{8C5BAA18-C69F-4E8D-98EB-5812870C4F3C}" presName="parentLin" presStyleCnt="0"/>
      <dgm:spPr/>
    </dgm:pt>
    <dgm:pt modelId="{1745609F-F3CD-444D-BEE5-558ED570B7BE}" type="pres">
      <dgm:prSet presAssocID="{8C5BAA18-C69F-4E8D-98EB-5812870C4F3C}" presName="parentLeftMargin" presStyleLbl="node1" presStyleIdx="1" presStyleCnt="3"/>
      <dgm:spPr/>
      <dgm:t>
        <a:bodyPr/>
        <a:lstStyle/>
        <a:p>
          <a:pPr rtl="1"/>
          <a:endParaRPr lang="ar-IQ"/>
        </a:p>
      </dgm:t>
    </dgm:pt>
    <dgm:pt modelId="{A3378AB4-C8B6-49EF-BF79-18EB89606E55}" type="pres">
      <dgm:prSet presAssocID="{8C5BAA18-C69F-4E8D-98EB-5812870C4F3C}" presName="parentText" presStyleLbl="node1" presStyleIdx="2" presStyleCnt="3" custScaleY="159236" custLinFactNeighborX="-3999" custLinFactNeighborY="-465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97C605F-125A-49C5-BDCB-665660E1FFC0}" type="pres">
      <dgm:prSet presAssocID="{8C5BAA18-C69F-4E8D-98EB-5812870C4F3C}" presName="negativeSpace" presStyleCnt="0"/>
      <dgm:spPr/>
    </dgm:pt>
    <dgm:pt modelId="{CF2B2967-C065-4323-806E-06D3D2EA9961}" type="pres">
      <dgm:prSet presAssocID="{8C5BAA18-C69F-4E8D-98EB-5812870C4F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BDC223F-0621-4459-B9A0-DC214B42489A}" type="presOf" srcId="{ECB1C63D-C74F-42E7-BA4B-E030732A300E}" destId="{77DA2625-8A8F-4B07-9EB5-C2B3B7583CCC}" srcOrd="1" destOrd="0" presId="urn:microsoft.com/office/officeart/2005/8/layout/list1"/>
    <dgm:cxn modelId="{AD211C67-0D2B-4F11-8EB1-B541B9ADFBF7}" srcId="{0AEDD7DB-B36F-429D-A314-AC3E7C640FC0}" destId="{8C5BAA18-C69F-4E8D-98EB-5812870C4F3C}" srcOrd="2" destOrd="0" parTransId="{4D6B4D4E-F80C-45E8-9C3E-731589019EA6}" sibTransId="{144B9E0D-E923-4857-AD62-154364FE4569}"/>
    <dgm:cxn modelId="{E8B32635-3B61-47CF-884E-C781EF412028}" srcId="{0AEDD7DB-B36F-429D-A314-AC3E7C640FC0}" destId="{ECB1C63D-C74F-42E7-BA4B-E030732A300E}" srcOrd="0" destOrd="0" parTransId="{3C0DDDBD-5C84-4958-A983-1CD85CE0FF2D}" sibTransId="{33C220F0-52CE-42BE-87FE-0EEE3BF6B2BE}"/>
    <dgm:cxn modelId="{5601657D-82B1-473C-B5FA-2FC9090B5CEE}" type="presOf" srcId="{8C5BAA18-C69F-4E8D-98EB-5812870C4F3C}" destId="{A3378AB4-C8B6-49EF-BF79-18EB89606E55}" srcOrd="1" destOrd="0" presId="urn:microsoft.com/office/officeart/2005/8/layout/list1"/>
    <dgm:cxn modelId="{3BB0A83B-8BCD-413C-A0AF-80BA3759B587}" type="presOf" srcId="{0AEDD7DB-B36F-429D-A314-AC3E7C640FC0}" destId="{459C9F5C-AEB7-402E-B479-6A381F73FDA8}" srcOrd="0" destOrd="0" presId="urn:microsoft.com/office/officeart/2005/8/layout/list1"/>
    <dgm:cxn modelId="{2AF7F5AE-B09C-4202-B6D0-32D15D7EBB27}" type="presOf" srcId="{BCA48C76-A476-4BC2-AF06-D8CAA9DE4642}" destId="{0DDA9668-D96F-442A-BC31-447C81D50C29}" srcOrd="1" destOrd="0" presId="urn:microsoft.com/office/officeart/2005/8/layout/list1"/>
    <dgm:cxn modelId="{77E6D4C2-F526-4D31-ACD3-3AC50034739B}" type="presOf" srcId="{8C5BAA18-C69F-4E8D-98EB-5812870C4F3C}" destId="{1745609F-F3CD-444D-BEE5-558ED570B7BE}" srcOrd="0" destOrd="0" presId="urn:microsoft.com/office/officeart/2005/8/layout/list1"/>
    <dgm:cxn modelId="{1798D83C-0989-438F-92A9-172A9B5BE191}" type="presOf" srcId="{BCA48C76-A476-4BC2-AF06-D8CAA9DE4642}" destId="{0186F39D-DFDE-43CF-9CFC-50DE11144AF8}" srcOrd="0" destOrd="0" presId="urn:microsoft.com/office/officeart/2005/8/layout/list1"/>
    <dgm:cxn modelId="{BF29334F-FFCD-42E3-A224-56281362490F}" srcId="{0AEDD7DB-B36F-429D-A314-AC3E7C640FC0}" destId="{BCA48C76-A476-4BC2-AF06-D8CAA9DE4642}" srcOrd="1" destOrd="0" parTransId="{D7E2B2A6-2B50-457F-8C41-8FE4340C1B3E}" sibTransId="{114A17A2-1FD2-4B97-97B7-36A61AB63D9C}"/>
    <dgm:cxn modelId="{752D54F7-D185-4F01-9430-B2BD7F1712E9}" type="presOf" srcId="{ECB1C63D-C74F-42E7-BA4B-E030732A300E}" destId="{41432F4E-9392-4759-A0C4-67B704198EE6}" srcOrd="0" destOrd="0" presId="urn:microsoft.com/office/officeart/2005/8/layout/list1"/>
    <dgm:cxn modelId="{ACFF4648-5138-42FE-9E60-37C77F8C422C}" type="presParOf" srcId="{459C9F5C-AEB7-402E-B479-6A381F73FDA8}" destId="{C3F32139-1948-4A0D-943B-27228385C7AE}" srcOrd="0" destOrd="0" presId="urn:microsoft.com/office/officeart/2005/8/layout/list1"/>
    <dgm:cxn modelId="{AE104AF9-F026-44BA-9BD8-95AED6F6153C}" type="presParOf" srcId="{C3F32139-1948-4A0D-943B-27228385C7AE}" destId="{41432F4E-9392-4759-A0C4-67B704198EE6}" srcOrd="0" destOrd="0" presId="urn:microsoft.com/office/officeart/2005/8/layout/list1"/>
    <dgm:cxn modelId="{5EC1B451-C8DE-4EE2-8506-9D09CD1B24AD}" type="presParOf" srcId="{C3F32139-1948-4A0D-943B-27228385C7AE}" destId="{77DA2625-8A8F-4B07-9EB5-C2B3B7583CCC}" srcOrd="1" destOrd="0" presId="urn:microsoft.com/office/officeart/2005/8/layout/list1"/>
    <dgm:cxn modelId="{6FB100C6-F101-4DB1-9623-8EEF8DA77668}" type="presParOf" srcId="{459C9F5C-AEB7-402E-B479-6A381F73FDA8}" destId="{DF4591FA-F751-4837-ADC8-39076C9D6AE0}" srcOrd="1" destOrd="0" presId="urn:microsoft.com/office/officeart/2005/8/layout/list1"/>
    <dgm:cxn modelId="{DC10619C-9C7F-40B4-9077-7974F58EC0E5}" type="presParOf" srcId="{459C9F5C-AEB7-402E-B479-6A381F73FDA8}" destId="{2C874508-1E52-4B73-A1C8-602A3D80892F}" srcOrd="2" destOrd="0" presId="urn:microsoft.com/office/officeart/2005/8/layout/list1"/>
    <dgm:cxn modelId="{A35D379B-053D-459A-BDCA-E77E757AF4C2}" type="presParOf" srcId="{459C9F5C-AEB7-402E-B479-6A381F73FDA8}" destId="{F7820C4D-1614-492A-A4A1-C0DD5F215693}" srcOrd="3" destOrd="0" presId="urn:microsoft.com/office/officeart/2005/8/layout/list1"/>
    <dgm:cxn modelId="{D1103143-F587-40FF-8623-983A949CF135}" type="presParOf" srcId="{459C9F5C-AEB7-402E-B479-6A381F73FDA8}" destId="{7EB069C3-3626-4424-BE66-C670ED6B7728}" srcOrd="4" destOrd="0" presId="urn:microsoft.com/office/officeart/2005/8/layout/list1"/>
    <dgm:cxn modelId="{692C43F0-285C-4B8E-8430-BBCC9AA23831}" type="presParOf" srcId="{7EB069C3-3626-4424-BE66-C670ED6B7728}" destId="{0186F39D-DFDE-43CF-9CFC-50DE11144AF8}" srcOrd="0" destOrd="0" presId="urn:microsoft.com/office/officeart/2005/8/layout/list1"/>
    <dgm:cxn modelId="{E36C3325-0B6B-4426-A561-8822B7FE862B}" type="presParOf" srcId="{7EB069C3-3626-4424-BE66-C670ED6B7728}" destId="{0DDA9668-D96F-442A-BC31-447C81D50C29}" srcOrd="1" destOrd="0" presId="urn:microsoft.com/office/officeart/2005/8/layout/list1"/>
    <dgm:cxn modelId="{59E2A87B-6AA0-44C7-89F2-EE6CF5827B6F}" type="presParOf" srcId="{459C9F5C-AEB7-402E-B479-6A381F73FDA8}" destId="{776E9A32-4942-478F-831E-5AE1496C943C}" srcOrd="5" destOrd="0" presId="urn:microsoft.com/office/officeart/2005/8/layout/list1"/>
    <dgm:cxn modelId="{314F583B-87D5-4068-BFFA-C879619FBB8D}" type="presParOf" srcId="{459C9F5C-AEB7-402E-B479-6A381F73FDA8}" destId="{F1618A31-CC27-4B8B-9B59-F0EC88F820CC}" srcOrd="6" destOrd="0" presId="urn:microsoft.com/office/officeart/2005/8/layout/list1"/>
    <dgm:cxn modelId="{2ACB30D3-F341-452A-AF80-A82833023756}" type="presParOf" srcId="{459C9F5C-AEB7-402E-B479-6A381F73FDA8}" destId="{CC74E993-FD77-4C29-A1D5-BC835E7F5822}" srcOrd="7" destOrd="0" presId="urn:microsoft.com/office/officeart/2005/8/layout/list1"/>
    <dgm:cxn modelId="{664C2AAF-35A1-4852-B1EE-B580285D849B}" type="presParOf" srcId="{459C9F5C-AEB7-402E-B479-6A381F73FDA8}" destId="{10B9F8D5-6743-49D7-9F18-57A5A6D773AA}" srcOrd="8" destOrd="0" presId="urn:microsoft.com/office/officeart/2005/8/layout/list1"/>
    <dgm:cxn modelId="{8A06E07B-85AC-43FE-AE5B-C59E8E090563}" type="presParOf" srcId="{10B9F8D5-6743-49D7-9F18-57A5A6D773AA}" destId="{1745609F-F3CD-444D-BEE5-558ED570B7BE}" srcOrd="0" destOrd="0" presId="urn:microsoft.com/office/officeart/2005/8/layout/list1"/>
    <dgm:cxn modelId="{D48B8E60-2AF8-4ECF-8E0C-FA2BCF9CEF15}" type="presParOf" srcId="{10B9F8D5-6743-49D7-9F18-57A5A6D773AA}" destId="{A3378AB4-C8B6-49EF-BF79-18EB89606E55}" srcOrd="1" destOrd="0" presId="urn:microsoft.com/office/officeart/2005/8/layout/list1"/>
    <dgm:cxn modelId="{0E7BAE72-26B0-4F29-BB64-102A1F731656}" type="presParOf" srcId="{459C9F5C-AEB7-402E-B479-6A381F73FDA8}" destId="{097C605F-125A-49C5-BDCB-665660E1FFC0}" srcOrd="9" destOrd="0" presId="urn:microsoft.com/office/officeart/2005/8/layout/list1"/>
    <dgm:cxn modelId="{BF1C3152-380E-4E8F-993F-C126EBC8EBAD}" type="presParOf" srcId="{459C9F5C-AEB7-402E-B479-6A381F73FDA8}" destId="{CF2B2967-C065-4323-806E-06D3D2EA9961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3137AD-1394-42D8-AF82-36111677E92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C4DB1F2F-BCE3-434C-B3EA-4D957B346399}">
      <dgm:prSet phldrT="[نص]" custT="1"/>
      <dgm:spPr/>
      <dgm:t>
        <a:bodyPr/>
        <a:lstStyle/>
        <a:p>
          <a:pPr rtl="1"/>
          <a:r>
            <a:rPr lang="ar-IQ" sz="2000" dirty="0" smtClean="0"/>
            <a:t>الاستملاك ألرضائي</a:t>
          </a:r>
          <a:endParaRPr lang="ar-IQ" sz="2000" dirty="0"/>
        </a:p>
      </dgm:t>
    </dgm:pt>
    <dgm:pt modelId="{6184E352-68C1-4352-9E14-9095AB3DEB16}" type="parTrans" cxnId="{20DBDAC5-EEE0-4F3F-BFD5-B354FA51374A}">
      <dgm:prSet/>
      <dgm:spPr/>
      <dgm:t>
        <a:bodyPr/>
        <a:lstStyle/>
        <a:p>
          <a:pPr rtl="1"/>
          <a:endParaRPr lang="ar-IQ"/>
        </a:p>
      </dgm:t>
    </dgm:pt>
    <dgm:pt modelId="{2829EE9C-905F-4229-A6E6-8DBFABC949AA}" type="sibTrans" cxnId="{20DBDAC5-EEE0-4F3F-BFD5-B354FA51374A}">
      <dgm:prSet/>
      <dgm:spPr/>
      <dgm:t>
        <a:bodyPr/>
        <a:lstStyle/>
        <a:p>
          <a:pPr rtl="1"/>
          <a:endParaRPr lang="ar-IQ"/>
        </a:p>
      </dgm:t>
    </dgm:pt>
    <dgm:pt modelId="{B7201FEA-55AD-4392-9871-112B86A09ED6}">
      <dgm:prSet phldrT="[نص]" custT="1"/>
      <dgm:spPr/>
      <dgm:t>
        <a:bodyPr/>
        <a:lstStyle/>
        <a:p>
          <a:pPr rtl="1"/>
          <a:r>
            <a:rPr lang="ar-IQ" sz="1600" dirty="0" smtClean="0"/>
            <a:t>يتم عن طريق التفاوض بين المُستملك </a:t>
          </a:r>
          <a:r>
            <a:rPr lang="ar-IQ" sz="1600" dirty="0" err="1" smtClean="0"/>
            <a:t>و</a:t>
          </a:r>
          <a:r>
            <a:rPr lang="ar-IQ" sz="1600" dirty="0" smtClean="0"/>
            <a:t> المستملك منه</a:t>
          </a:r>
          <a:endParaRPr lang="ar-IQ" sz="1600" dirty="0"/>
        </a:p>
      </dgm:t>
    </dgm:pt>
    <dgm:pt modelId="{0103053E-BA95-4991-95A5-D2FFF25C7E1D}" type="parTrans" cxnId="{242CF99D-565A-4A0B-A677-7303EC791CD1}">
      <dgm:prSet/>
      <dgm:spPr/>
      <dgm:t>
        <a:bodyPr/>
        <a:lstStyle/>
        <a:p>
          <a:pPr rtl="1"/>
          <a:endParaRPr lang="ar-IQ"/>
        </a:p>
      </dgm:t>
    </dgm:pt>
    <dgm:pt modelId="{251559E1-498D-436F-A694-1E727A79752E}" type="sibTrans" cxnId="{242CF99D-565A-4A0B-A677-7303EC791CD1}">
      <dgm:prSet/>
      <dgm:spPr/>
      <dgm:t>
        <a:bodyPr/>
        <a:lstStyle/>
        <a:p>
          <a:pPr rtl="1"/>
          <a:endParaRPr lang="ar-IQ"/>
        </a:p>
      </dgm:t>
    </dgm:pt>
    <dgm:pt modelId="{326225D7-A715-48DE-BFA8-8AB239A8C783}">
      <dgm:prSet phldrT="[نص]" custT="1"/>
      <dgm:spPr/>
      <dgm:t>
        <a:bodyPr/>
        <a:lstStyle/>
        <a:p>
          <a:pPr rtl="1"/>
          <a:r>
            <a:rPr lang="ar-IQ" sz="1600" dirty="0" smtClean="0"/>
            <a:t>تحدد هيئة التقدير مبلغ التعويض </a:t>
          </a:r>
          <a:endParaRPr lang="ar-IQ" sz="1600" dirty="0"/>
        </a:p>
      </dgm:t>
    </dgm:pt>
    <dgm:pt modelId="{A42E571C-28F9-4B60-A520-BB5986A7DFEE}" type="parTrans" cxnId="{790F95DA-76AD-4935-ACDE-DD915E48DE9B}">
      <dgm:prSet/>
      <dgm:spPr/>
      <dgm:t>
        <a:bodyPr/>
        <a:lstStyle/>
        <a:p>
          <a:pPr rtl="1"/>
          <a:endParaRPr lang="ar-IQ"/>
        </a:p>
      </dgm:t>
    </dgm:pt>
    <dgm:pt modelId="{8ADC0BD7-A639-4BA8-9885-D8531C5E068E}" type="sibTrans" cxnId="{790F95DA-76AD-4935-ACDE-DD915E48DE9B}">
      <dgm:prSet/>
      <dgm:spPr/>
      <dgm:t>
        <a:bodyPr/>
        <a:lstStyle/>
        <a:p>
          <a:pPr rtl="1"/>
          <a:endParaRPr lang="ar-IQ"/>
        </a:p>
      </dgm:t>
    </dgm:pt>
    <dgm:pt modelId="{0236845F-1E66-49C3-A0DC-59B6A866338D}">
      <dgm:prSet phldrT="[نص]" custT="1"/>
      <dgm:spPr/>
      <dgm:t>
        <a:bodyPr/>
        <a:lstStyle/>
        <a:p>
          <a:pPr rtl="1"/>
          <a:r>
            <a:rPr lang="ar-IQ" sz="2000" dirty="0" smtClean="0"/>
            <a:t>الاستملاك القضائي</a:t>
          </a:r>
          <a:endParaRPr lang="ar-IQ" sz="2000" dirty="0"/>
        </a:p>
      </dgm:t>
    </dgm:pt>
    <dgm:pt modelId="{0A9A51F6-027C-4ECB-B86F-EB4EB8E70244}" type="parTrans" cxnId="{458BAA59-4CED-4801-AC6A-2D5A706C0EE2}">
      <dgm:prSet/>
      <dgm:spPr/>
      <dgm:t>
        <a:bodyPr/>
        <a:lstStyle/>
        <a:p>
          <a:pPr rtl="1"/>
          <a:endParaRPr lang="ar-IQ"/>
        </a:p>
      </dgm:t>
    </dgm:pt>
    <dgm:pt modelId="{4479817B-143B-425C-95BA-86B284E08651}" type="sibTrans" cxnId="{458BAA59-4CED-4801-AC6A-2D5A706C0EE2}">
      <dgm:prSet/>
      <dgm:spPr/>
      <dgm:t>
        <a:bodyPr/>
        <a:lstStyle/>
        <a:p>
          <a:pPr rtl="1"/>
          <a:endParaRPr lang="ar-IQ"/>
        </a:p>
      </dgm:t>
    </dgm:pt>
    <dgm:pt modelId="{765CE1C3-FDCB-4D4D-A85C-ED5ACBF7E28A}">
      <dgm:prSet phldrT="[نص]" custT="1"/>
      <dgm:spPr/>
      <dgm:t>
        <a:bodyPr/>
        <a:lstStyle/>
        <a:p>
          <a:pPr rtl="1"/>
          <a:r>
            <a:rPr lang="ar-IQ" sz="1400" b="1" dirty="0" smtClean="0"/>
            <a:t>تقديم طلب الاستملاك إلى محكمة بداءة موقع العقار مع  أوراق  أخرى</a:t>
          </a:r>
          <a:endParaRPr lang="ar-IQ" sz="1400" b="1" dirty="0"/>
        </a:p>
      </dgm:t>
    </dgm:pt>
    <dgm:pt modelId="{661A24E3-D178-4FB5-A636-C5C0F3BA8863}" type="parTrans" cxnId="{7243BFB0-DCFC-4901-ABD0-3F80C71E2047}">
      <dgm:prSet/>
      <dgm:spPr/>
      <dgm:t>
        <a:bodyPr/>
        <a:lstStyle/>
        <a:p>
          <a:pPr rtl="1"/>
          <a:endParaRPr lang="ar-IQ"/>
        </a:p>
      </dgm:t>
    </dgm:pt>
    <dgm:pt modelId="{5206759C-2D4F-425C-BCE7-77538F73062F}" type="sibTrans" cxnId="{7243BFB0-DCFC-4901-ABD0-3F80C71E2047}">
      <dgm:prSet/>
      <dgm:spPr/>
      <dgm:t>
        <a:bodyPr/>
        <a:lstStyle/>
        <a:p>
          <a:pPr rtl="1"/>
          <a:endParaRPr lang="ar-IQ"/>
        </a:p>
      </dgm:t>
    </dgm:pt>
    <dgm:pt modelId="{E196616B-D0BC-43EA-8A53-0A6156782295}">
      <dgm:prSet phldrT="[نص]" custT="1"/>
      <dgm:spPr/>
      <dgm:t>
        <a:bodyPr/>
        <a:lstStyle/>
        <a:p>
          <a:pPr rtl="1"/>
          <a:r>
            <a:rPr lang="ar-IQ" sz="1400" b="1" dirty="0" smtClean="0"/>
            <a:t>ينظر في الطلب خلال 10 أيام</a:t>
          </a:r>
          <a:endParaRPr lang="ar-IQ" sz="1400" b="1" dirty="0"/>
        </a:p>
      </dgm:t>
    </dgm:pt>
    <dgm:pt modelId="{E09DA8D3-38CB-41F7-A760-1C306AFB31BB}" type="parTrans" cxnId="{C4159CC0-9030-4135-AF1A-B588497C9CCB}">
      <dgm:prSet/>
      <dgm:spPr/>
      <dgm:t>
        <a:bodyPr/>
        <a:lstStyle/>
        <a:p>
          <a:pPr rtl="1"/>
          <a:endParaRPr lang="ar-IQ"/>
        </a:p>
      </dgm:t>
    </dgm:pt>
    <dgm:pt modelId="{A9A6FD95-021A-41AE-A254-1DC71EB5B772}" type="sibTrans" cxnId="{C4159CC0-9030-4135-AF1A-B588497C9CCB}">
      <dgm:prSet/>
      <dgm:spPr/>
      <dgm:t>
        <a:bodyPr/>
        <a:lstStyle/>
        <a:p>
          <a:pPr rtl="1"/>
          <a:endParaRPr lang="ar-IQ"/>
        </a:p>
      </dgm:t>
    </dgm:pt>
    <dgm:pt modelId="{BC897FCF-3C3B-4D98-A6D6-4149724169F4}">
      <dgm:prSet phldrT="[نص]" custT="1"/>
      <dgm:spPr/>
      <dgm:t>
        <a:bodyPr/>
        <a:lstStyle/>
        <a:p>
          <a:pPr rtl="1"/>
          <a:r>
            <a:rPr lang="ar-IQ" sz="2000" dirty="0" smtClean="0"/>
            <a:t>الاستملاك الإداري</a:t>
          </a:r>
          <a:endParaRPr lang="ar-IQ" sz="2000" dirty="0"/>
        </a:p>
      </dgm:t>
    </dgm:pt>
    <dgm:pt modelId="{1891E440-0FA0-4CF7-BCB8-FEEAAB5ED694}" type="parTrans" cxnId="{4DA957F6-03B0-4275-9A66-F99D543F4DF4}">
      <dgm:prSet/>
      <dgm:spPr/>
      <dgm:t>
        <a:bodyPr/>
        <a:lstStyle/>
        <a:p>
          <a:pPr rtl="1"/>
          <a:endParaRPr lang="ar-IQ"/>
        </a:p>
      </dgm:t>
    </dgm:pt>
    <dgm:pt modelId="{A1B6ABC3-843C-4A8F-BB27-F86F5D916E1A}" type="sibTrans" cxnId="{4DA957F6-03B0-4275-9A66-F99D543F4DF4}">
      <dgm:prSet/>
      <dgm:spPr/>
      <dgm:t>
        <a:bodyPr/>
        <a:lstStyle/>
        <a:p>
          <a:pPr rtl="1"/>
          <a:endParaRPr lang="ar-IQ"/>
        </a:p>
      </dgm:t>
    </dgm:pt>
    <dgm:pt modelId="{99907BB7-FA1B-4626-BBDF-02E4C7FF4EFE}">
      <dgm:prSet phldrT="[نص]" custT="1"/>
      <dgm:spPr/>
      <dgm:t>
        <a:bodyPr/>
        <a:lstStyle/>
        <a:p>
          <a:pPr rtl="1"/>
          <a:r>
            <a:rPr lang="ar-IQ" sz="1400" b="1" dirty="0" smtClean="0"/>
            <a:t>إذا كان العقار المطلوب أستملاكه يعود لدوائر الدولة</a:t>
          </a:r>
          <a:endParaRPr lang="ar-IQ" sz="1400" b="1" dirty="0"/>
        </a:p>
      </dgm:t>
    </dgm:pt>
    <dgm:pt modelId="{292EBCE3-196E-432A-B9C1-60481D89E4AA}" type="parTrans" cxnId="{02EC1A19-529E-4F9A-9537-D2CDF57846F1}">
      <dgm:prSet/>
      <dgm:spPr/>
      <dgm:t>
        <a:bodyPr/>
        <a:lstStyle/>
        <a:p>
          <a:pPr rtl="1"/>
          <a:endParaRPr lang="ar-IQ"/>
        </a:p>
      </dgm:t>
    </dgm:pt>
    <dgm:pt modelId="{C653EED9-2362-48F2-82D4-B87BF45C78D0}" type="sibTrans" cxnId="{02EC1A19-529E-4F9A-9537-D2CDF57846F1}">
      <dgm:prSet/>
      <dgm:spPr/>
      <dgm:t>
        <a:bodyPr/>
        <a:lstStyle/>
        <a:p>
          <a:pPr rtl="1"/>
          <a:endParaRPr lang="ar-IQ"/>
        </a:p>
      </dgm:t>
    </dgm:pt>
    <dgm:pt modelId="{FA32F0B3-D259-47E8-B4FB-27C2F6B3E5C3}">
      <dgm:prSet phldrT="[نص]" custT="1"/>
      <dgm:spPr/>
      <dgm:t>
        <a:bodyPr/>
        <a:lstStyle/>
        <a:p>
          <a:pPr rtl="1"/>
          <a:r>
            <a:rPr lang="ar-IQ" sz="1400" b="1" dirty="0" smtClean="0"/>
            <a:t>الوزير المختص يفصل في النزاع في حال عدم الاتفاق أو رئيس الوزراء</a:t>
          </a:r>
          <a:endParaRPr lang="ar-IQ" sz="1400" b="1" dirty="0"/>
        </a:p>
      </dgm:t>
    </dgm:pt>
    <dgm:pt modelId="{FB6DFFAD-20C5-4601-9123-596B67A5D32C}" type="parTrans" cxnId="{9BC79E64-2093-44B4-B891-D3B00393903A}">
      <dgm:prSet/>
      <dgm:spPr/>
      <dgm:t>
        <a:bodyPr/>
        <a:lstStyle/>
        <a:p>
          <a:pPr rtl="1"/>
          <a:endParaRPr lang="ar-IQ"/>
        </a:p>
      </dgm:t>
    </dgm:pt>
    <dgm:pt modelId="{66117572-9685-413A-A98F-D6A308750035}" type="sibTrans" cxnId="{9BC79E64-2093-44B4-B891-D3B00393903A}">
      <dgm:prSet/>
      <dgm:spPr/>
      <dgm:t>
        <a:bodyPr/>
        <a:lstStyle/>
        <a:p>
          <a:pPr rtl="1"/>
          <a:endParaRPr lang="ar-IQ"/>
        </a:p>
      </dgm:t>
    </dgm:pt>
    <dgm:pt modelId="{E1BDF662-E2F4-412C-B3AE-F3DB7AFA72A3}">
      <dgm:prSet phldrT="[نص]" custT="1"/>
      <dgm:spPr/>
      <dgm:t>
        <a:bodyPr/>
        <a:lstStyle/>
        <a:p>
          <a:pPr rtl="1"/>
          <a:r>
            <a:rPr lang="ar-IQ" sz="1600" dirty="0" smtClean="0"/>
            <a:t>إيداع البدل لدى دائرة التسجيل العقاري خلال 60يوم </a:t>
          </a:r>
          <a:endParaRPr lang="ar-IQ" sz="1600" dirty="0"/>
        </a:p>
      </dgm:t>
    </dgm:pt>
    <dgm:pt modelId="{9FC1FB27-5141-4E8B-8B7C-FB1AE7914C1B}" type="parTrans" cxnId="{5C70273E-0F8B-4497-A862-B15393AB83E5}">
      <dgm:prSet/>
      <dgm:spPr/>
    </dgm:pt>
    <dgm:pt modelId="{09028BE0-D2AF-405B-83D9-7392DB2BF12A}" type="sibTrans" cxnId="{5C70273E-0F8B-4497-A862-B15393AB83E5}">
      <dgm:prSet/>
      <dgm:spPr/>
    </dgm:pt>
    <dgm:pt modelId="{AEAF9B24-3D95-4CF3-B6E0-7F09CF8CCBB6}">
      <dgm:prSet phldrT="[نص]" custT="1"/>
      <dgm:spPr/>
      <dgm:t>
        <a:bodyPr/>
        <a:lstStyle/>
        <a:p>
          <a:pPr rtl="1"/>
          <a:r>
            <a:rPr lang="ar-IQ" sz="1400" b="1" dirty="0" smtClean="0"/>
            <a:t>تجري المحكمة الكشف لتقدير التعويض </a:t>
          </a:r>
          <a:endParaRPr lang="ar-IQ" sz="1400" b="1" dirty="0"/>
        </a:p>
      </dgm:t>
    </dgm:pt>
    <dgm:pt modelId="{C6BDDD57-570F-4392-8158-EC239B9240DA}" type="parTrans" cxnId="{DA417BE8-DDF6-4F9A-9834-FC7EF2CBBA49}">
      <dgm:prSet/>
      <dgm:spPr/>
    </dgm:pt>
    <dgm:pt modelId="{1093F2C6-5896-4BFB-A0B4-8699B406A35B}" type="sibTrans" cxnId="{DA417BE8-DDF6-4F9A-9834-FC7EF2CBBA49}">
      <dgm:prSet/>
      <dgm:spPr/>
    </dgm:pt>
    <dgm:pt modelId="{D7E86BFA-91CA-4537-AEE1-BC47A9E4E54A}">
      <dgm:prSet phldrT="[نص]" custT="1"/>
      <dgm:spPr/>
      <dgm:t>
        <a:bodyPr/>
        <a:lstStyle/>
        <a:p>
          <a:pPr rtl="1"/>
          <a:r>
            <a:rPr lang="ar-IQ" sz="1400" b="1" dirty="0" smtClean="0"/>
            <a:t>هيئة التقدير برئاسة القاضي وعضوية كل من رئيس دائرة التسجيل العقاري ورئيس دائرة الضريبة وممثل عن المستملك </a:t>
          </a:r>
          <a:r>
            <a:rPr lang="ar-IQ" sz="1400" b="1" dirty="0" err="1" smtClean="0"/>
            <a:t>و</a:t>
          </a:r>
          <a:r>
            <a:rPr lang="ar-IQ" sz="1400" b="1" dirty="0" smtClean="0"/>
            <a:t> المستملك منه</a:t>
          </a:r>
          <a:endParaRPr lang="ar-IQ" sz="1400" b="1" dirty="0"/>
        </a:p>
      </dgm:t>
    </dgm:pt>
    <dgm:pt modelId="{5EB37FAC-2221-4E73-A253-E57717294340}" type="parTrans" cxnId="{A3D9A032-0474-4369-916E-DA8FC2EDF2AA}">
      <dgm:prSet/>
      <dgm:spPr/>
    </dgm:pt>
    <dgm:pt modelId="{EEAA571E-A3BD-4230-884F-D49E3F456344}" type="sibTrans" cxnId="{A3D9A032-0474-4369-916E-DA8FC2EDF2AA}">
      <dgm:prSet/>
      <dgm:spPr/>
    </dgm:pt>
    <dgm:pt modelId="{9C2477B1-C789-47C7-9DF1-9E49037290D3}">
      <dgm:prSet phldrT="[نص]" custT="1"/>
      <dgm:spPr/>
      <dgm:t>
        <a:bodyPr/>
        <a:lstStyle/>
        <a:p>
          <a:pPr rtl="1"/>
          <a:endParaRPr lang="ar-IQ" sz="1800" dirty="0"/>
        </a:p>
      </dgm:t>
    </dgm:pt>
    <dgm:pt modelId="{8496F936-6EC1-49A8-A688-FC5A82D0FDAC}" type="parTrans" cxnId="{8FDD232A-683F-41D1-A5FC-098EE6A7DB49}">
      <dgm:prSet/>
      <dgm:spPr/>
    </dgm:pt>
    <dgm:pt modelId="{801A8AA2-5188-4755-95A5-CA5636B05FCB}" type="sibTrans" cxnId="{8FDD232A-683F-41D1-A5FC-098EE6A7DB49}">
      <dgm:prSet/>
      <dgm:spPr/>
    </dgm:pt>
    <dgm:pt modelId="{04F95D79-B21A-42A2-AF15-3B04A0E3BE8D}">
      <dgm:prSet phldrT="[نص]" custT="1"/>
      <dgm:spPr/>
      <dgm:t>
        <a:bodyPr/>
        <a:lstStyle/>
        <a:p>
          <a:pPr rtl="1"/>
          <a:r>
            <a:rPr lang="ar-IQ" sz="1400" b="1" dirty="0" smtClean="0"/>
            <a:t>يكون القرار الصادر ملزم للطرفين</a:t>
          </a:r>
          <a:endParaRPr lang="ar-IQ" sz="1400" b="1" dirty="0"/>
        </a:p>
      </dgm:t>
    </dgm:pt>
    <dgm:pt modelId="{F9769509-1307-4BC4-8FA8-EC2D3321932B}" type="parTrans" cxnId="{FCCBB393-D5D0-4E60-BF15-BD405821BF91}">
      <dgm:prSet/>
      <dgm:spPr/>
    </dgm:pt>
    <dgm:pt modelId="{247D2EEE-9B2E-4F32-BBE1-FA593C95AB4C}" type="sibTrans" cxnId="{FCCBB393-D5D0-4E60-BF15-BD405821BF91}">
      <dgm:prSet/>
      <dgm:spPr/>
    </dgm:pt>
    <dgm:pt modelId="{B3C9DDD1-902A-4AEB-B965-FA511EB02977}" type="pres">
      <dgm:prSet presAssocID="{9B3137AD-1394-42D8-AF82-36111677E9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51A54E48-BC45-4560-A499-7CDEDA6CF0AC}" type="pres">
      <dgm:prSet presAssocID="{C4DB1F2F-BCE3-434C-B3EA-4D957B346399}" presName="linNode" presStyleCnt="0"/>
      <dgm:spPr/>
    </dgm:pt>
    <dgm:pt modelId="{FC79C70A-FFD6-4EE8-B67B-6108CFF28278}" type="pres">
      <dgm:prSet presAssocID="{C4DB1F2F-BCE3-434C-B3EA-4D957B34639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141E1B0-EDCB-4FB1-96F3-A811A2CF5362}" type="pres">
      <dgm:prSet presAssocID="{C4DB1F2F-BCE3-434C-B3EA-4D957B346399}" presName="descendantText" presStyleLbl="alignAccFollowNode1" presStyleIdx="0" presStyleCnt="3" custScaleY="10820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7EC122B-4DDF-440F-AF9B-86C39D09FC73}" type="pres">
      <dgm:prSet presAssocID="{2829EE9C-905F-4229-A6E6-8DBFABC949AA}" presName="sp" presStyleCnt="0"/>
      <dgm:spPr/>
    </dgm:pt>
    <dgm:pt modelId="{73AFE769-541D-4EF8-9F06-B6749D89D5E2}" type="pres">
      <dgm:prSet presAssocID="{0236845F-1E66-49C3-A0DC-59B6A866338D}" presName="linNode" presStyleCnt="0"/>
      <dgm:spPr/>
    </dgm:pt>
    <dgm:pt modelId="{9E4DCAB7-40A9-46DC-B3A3-D0852F1126D9}" type="pres">
      <dgm:prSet presAssocID="{0236845F-1E66-49C3-A0DC-59B6A866338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0464794-205B-4E22-8222-8E7CA56A481C}" type="pres">
      <dgm:prSet presAssocID="{0236845F-1E66-49C3-A0DC-59B6A866338D}" presName="descendantText" presStyleLbl="alignAccFollowNode1" presStyleIdx="1" presStyleCnt="3" custScaleY="19697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7CE292C-F7D5-409C-9992-DD63963840CB}" type="pres">
      <dgm:prSet presAssocID="{4479817B-143B-425C-95BA-86B284E08651}" presName="sp" presStyleCnt="0"/>
      <dgm:spPr/>
    </dgm:pt>
    <dgm:pt modelId="{E70B818D-7FBA-4FC1-91DF-E8EDDA0944DD}" type="pres">
      <dgm:prSet presAssocID="{BC897FCF-3C3B-4D98-A6D6-4149724169F4}" presName="linNode" presStyleCnt="0"/>
      <dgm:spPr/>
    </dgm:pt>
    <dgm:pt modelId="{D360B6E7-0F25-4067-AE16-A4512C553216}" type="pres">
      <dgm:prSet presAssocID="{BC897FCF-3C3B-4D98-A6D6-4149724169F4}" presName="parentText" presStyleLbl="node1" presStyleIdx="2" presStyleCnt="3" custLinFactNeighborY="-1555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38CA15C-4FE8-4306-AA82-A8739DF4D219}" type="pres">
      <dgm:prSet presAssocID="{BC897FCF-3C3B-4D98-A6D6-4149724169F4}" presName="descendantText" presStyleLbl="alignAccFollowNode1" presStyleIdx="2" presStyleCnt="3" custScaleY="14288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DFC90DBC-99DD-48A2-8AC7-5F2974C9F3AB}" type="presOf" srcId="{9C2477B1-C789-47C7-9DF1-9E49037290D3}" destId="{738CA15C-4FE8-4306-AA82-A8739DF4D219}" srcOrd="0" destOrd="3" presId="urn:microsoft.com/office/officeart/2005/8/layout/vList5"/>
    <dgm:cxn modelId="{A7D26E24-0668-4F78-86A0-4C35048807EF}" type="presOf" srcId="{C4DB1F2F-BCE3-434C-B3EA-4D957B346399}" destId="{FC79C70A-FFD6-4EE8-B67B-6108CFF28278}" srcOrd="0" destOrd="0" presId="urn:microsoft.com/office/officeart/2005/8/layout/vList5"/>
    <dgm:cxn modelId="{D66E8BB4-04BF-497B-9099-16ADBED4B1D7}" type="presOf" srcId="{765CE1C3-FDCB-4D4D-A85C-ED5ACBF7E28A}" destId="{50464794-205B-4E22-8222-8E7CA56A481C}" srcOrd="0" destOrd="0" presId="urn:microsoft.com/office/officeart/2005/8/layout/vList5"/>
    <dgm:cxn modelId="{5C70273E-0F8B-4497-A862-B15393AB83E5}" srcId="{C4DB1F2F-BCE3-434C-B3EA-4D957B346399}" destId="{E1BDF662-E2F4-412C-B3AE-F3DB7AFA72A3}" srcOrd="2" destOrd="0" parTransId="{9FC1FB27-5141-4E8B-8B7C-FB1AE7914C1B}" sibTransId="{09028BE0-D2AF-405B-83D9-7392DB2BF12A}"/>
    <dgm:cxn modelId="{A3D9A032-0474-4369-916E-DA8FC2EDF2AA}" srcId="{0236845F-1E66-49C3-A0DC-59B6A866338D}" destId="{D7E86BFA-91CA-4537-AEE1-BC47A9E4E54A}" srcOrd="3" destOrd="0" parTransId="{5EB37FAC-2221-4E73-A253-E57717294340}" sibTransId="{EEAA571E-A3BD-4230-884F-D49E3F456344}"/>
    <dgm:cxn modelId="{FA5FE52B-D025-4295-870D-F2F083547167}" type="presOf" srcId="{0236845F-1E66-49C3-A0DC-59B6A866338D}" destId="{9E4DCAB7-40A9-46DC-B3A3-D0852F1126D9}" srcOrd="0" destOrd="0" presId="urn:microsoft.com/office/officeart/2005/8/layout/vList5"/>
    <dgm:cxn modelId="{DA417BE8-DDF6-4F9A-9834-FC7EF2CBBA49}" srcId="{0236845F-1E66-49C3-A0DC-59B6A866338D}" destId="{AEAF9B24-3D95-4CF3-B6E0-7F09CF8CCBB6}" srcOrd="2" destOrd="0" parTransId="{C6BDDD57-570F-4392-8158-EC239B9240DA}" sibTransId="{1093F2C6-5896-4BFB-A0B4-8699B406A35B}"/>
    <dgm:cxn modelId="{7A323E6A-F40B-481A-A39B-A2D28E2234AF}" type="presOf" srcId="{D7E86BFA-91CA-4537-AEE1-BC47A9E4E54A}" destId="{50464794-205B-4E22-8222-8E7CA56A481C}" srcOrd="0" destOrd="3" presId="urn:microsoft.com/office/officeart/2005/8/layout/vList5"/>
    <dgm:cxn modelId="{79402AC3-E95C-4741-80E1-FAEB77216D04}" type="presOf" srcId="{99907BB7-FA1B-4626-BBDF-02E4C7FF4EFE}" destId="{738CA15C-4FE8-4306-AA82-A8739DF4D219}" srcOrd="0" destOrd="0" presId="urn:microsoft.com/office/officeart/2005/8/layout/vList5"/>
    <dgm:cxn modelId="{02EC1A19-529E-4F9A-9537-D2CDF57846F1}" srcId="{BC897FCF-3C3B-4D98-A6D6-4149724169F4}" destId="{99907BB7-FA1B-4626-BBDF-02E4C7FF4EFE}" srcOrd="0" destOrd="0" parTransId="{292EBCE3-196E-432A-B9C1-60481D89E4AA}" sibTransId="{C653EED9-2362-48F2-82D4-B87BF45C78D0}"/>
    <dgm:cxn modelId="{8FDD232A-683F-41D1-A5FC-098EE6A7DB49}" srcId="{BC897FCF-3C3B-4D98-A6D6-4149724169F4}" destId="{9C2477B1-C789-47C7-9DF1-9E49037290D3}" srcOrd="3" destOrd="0" parTransId="{8496F936-6EC1-49A8-A688-FC5A82D0FDAC}" sibTransId="{801A8AA2-5188-4755-95A5-CA5636B05FCB}"/>
    <dgm:cxn modelId="{37C8C7BD-7D28-4CEB-96C7-12129B8750F4}" type="presOf" srcId="{FA32F0B3-D259-47E8-B4FB-27C2F6B3E5C3}" destId="{738CA15C-4FE8-4306-AA82-A8739DF4D219}" srcOrd="0" destOrd="1" presId="urn:microsoft.com/office/officeart/2005/8/layout/vList5"/>
    <dgm:cxn modelId="{C4159CC0-9030-4135-AF1A-B588497C9CCB}" srcId="{0236845F-1E66-49C3-A0DC-59B6A866338D}" destId="{E196616B-D0BC-43EA-8A53-0A6156782295}" srcOrd="1" destOrd="0" parTransId="{E09DA8D3-38CB-41F7-A760-1C306AFB31BB}" sibTransId="{A9A6FD95-021A-41AE-A254-1DC71EB5B772}"/>
    <dgm:cxn modelId="{4DA957F6-03B0-4275-9A66-F99D543F4DF4}" srcId="{9B3137AD-1394-42D8-AF82-36111677E92F}" destId="{BC897FCF-3C3B-4D98-A6D6-4149724169F4}" srcOrd="2" destOrd="0" parTransId="{1891E440-0FA0-4CF7-BCB8-FEEAAB5ED694}" sibTransId="{A1B6ABC3-843C-4A8F-BB27-F86F5D916E1A}"/>
    <dgm:cxn modelId="{790F95DA-76AD-4935-ACDE-DD915E48DE9B}" srcId="{C4DB1F2F-BCE3-434C-B3EA-4D957B346399}" destId="{326225D7-A715-48DE-BFA8-8AB239A8C783}" srcOrd="1" destOrd="0" parTransId="{A42E571C-28F9-4B60-A520-BB5986A7DFEE}" sibTransId="{8ADC0BD7-A639-4BA8-9885-D8531C5E068E}"/>
    <dgm:cxn modelId="{0B0B611D-E5C9-43C1-8A02-2AB7276C4EDE}" type="presOf" srcId="{E1BDF662-E2F4-412C-B3AE-F3DB7AFA72A3}" destId="{4141E1B0-EDCB-4FB1-96F3-A811A2CF5362}" srcOrd="0" destOrd="2" presId="urn:microsoft.com/office/officeart/2005/8/layout/vList5"/>
    <dgm:cxn modelId="{0E614782-2BE7-426D-B6C3-27E076B875C2}" type="presOf" srcId="{AEAF9B24-3D95-4CF3-B6E0-7F09CF8CCBB6}" destId="{50464794-205B-4E22-8222-8E7CA56A481C}" srcOrd="0" destOrd="2" presId="urn:microsoft.com/office/officeart/2005/8/layout/vList5"/>
    <dgm:cxn modelId="{142E9F1F-1EB3-4ED4-A2C8-6D1B6F339BC6}" type="presOf" srcId="{BC897FCF-3C3B-4D98-A6D6-4149724169F4}" destId="{D360B6E7-0F25-4067-AE16-A4512C553216}" srcOrd="0" destOrd="0" presId="urn:microsoft.com/office/officeart/2005/8/layout/vList5"/>
    <dgm:cxn modelId="{1C001DBB-55F5-4EA0-8AA5-4C4B68A3EE5B}" type="presOf" srcId="{04F95D79-B21A-42A2-AF15-3B04A0E3BE8D}" destId="{738CA15C-4FE8-4306-AA82-A8739DF4D219}" srcOrd="0" destOrd="2" presId="urn:microsoft.com/office/officeart/2005/8/layout/vList5"/>
    <dgm:cxn modelId="{458BAA59-4CED-4801-AC6A-2D5A706C0EE2}" srcId="{9B3137AD-1394-42D8-AF82-36111677E92F}" destId="{0236845F-1E66-49C3-A0DC-59B6A866338D}" srcOrd="1" destOrd="0" parTransId="{0A9A51F6-027C-4ECB-B86F-EB4EB8E70244}" sibTransId="{4479817B-143B-425C-95BA-86B284E08651}"/>
    <dgm:cxn modelId="{20DBDAC5-EEE0-4F3F-BFD5-B354FA51374A}" srcId="{9B3137AD-1394-42D8-AF82-36111677E92F}" destId="{C4DB1F2F-BCE3-434C-B3EA-4D957B346399}" srcOrd="0" destOrd="0" parTransId="{6184E352-68C1-4352-9E14-9095AB3DEB16}" sibTransId="{2829EE9C-905F-4229-A6E6-8DBFABC949AA}"/>
    <dgm:cxn modelId="{18DFFDEA-FC3E-4B5C-B2EF-B006606263AF}" type="presOf" srcId="{E196616B-D0BC-43EA-8A53-0A6156782295}" destId="{50464794-205B-4E22-8222-8E7CA56A481C}" srcOrd="0" destOrd="1" presId="urn:microsoft.com/office/officeart/2005/8/layout/vList5"/>
    <dgm:cxn modelId="{FCCBB393-D5D0-4E60-BF15-BD405821BF91}" srcId="{BC897FCF-3C3B-4D98-A6D6-4149724169F4}" destId="{04F95D79-B21A-42A2-AF15-3B04A0E3BE8D}" srcOrd="2" destOrd="0" parTransId="{F9769509-1307-4BC4-8FA8-EC2D3321932B}" sibTransId="{247D2EEE-9B2E-4F32-BBE1-FA593C95AB4C}"/>
    <dgm:cxn modelId="{90DA42C2-77F8-42DB-8AC7-49E0D18885DB}" type="presOf" srcId="{9B3137AD-1394-42D8-AF82-36111677E92F}" destId="{B3C9DDD1-902A-4AEB-B965-FA511EB02977}" srcOrd="0" destOrd="0" presId="urn:microsoft.com/office/officeart/2005/8/layout/vList5"/>
    <dgm:cxn modelId="{7243BFB0-DCFC-4901-ABD0-3F80C71E2047}" srcId="{0236845F-1E66-49C3-A0DC-59B6A866338D}" destId="{765CE1C3-FDCB-4D4D-A85C-ED5ACBF7E28A}" srcOrd="0" destOrd="0" parTransId="{661A24E3-D178-4FB5-A636-C5C0F3BA8863}" sibTransId="{5206759C-2D4F-425C-BCE7-77538F73062F}"/>
    <dgm:cxn modelId="{9BC79E64-2093-44B4-B891-D3B00393903A}" srcId="{BC897FCF-3C3B-4D98-A6D6-4149724169F4}" destId="{FA32F0B3-D259-47E8-B4FB-27C2F6B3E5C3}" srcOrd="1" destOrd="0" parTransId="{FB6DFFAD-20C5-4601-9123-596B67A5D32C}" sibTransId="{66117572-9685-413A-A98F-D6A308750035}"/>
    <dgm:cxn modelId="{87A77BA0-993A-452F-8397-BAFB11B1149C}" type="presOf" srcId="{326225D7-A715-48DE-BFA8-8AB239A8C783}" destId="{4141E1B0-EDCB-4FB1-96F3-A811A2CF5362}" srcOrd="0" destOrd="1" presId="urn:microsoft.com/office/officeart/2005/8/layout/vList5"/>
    <dgm:cxn modelId="{242CF99D-565A-4A0B-A677-7303EC791CD1}" srcId="{C4DB1F2F-BCE3-434C-B3EA-4D957B346399}" destId="{B7201FEA-55AD-4392-9871-112B86A09ED6}" srcOrd="0" destOrd="0" parTransId="{0103053E-BA95-4991-95A5-D2FFF25C7E1D}" sibTransId="{251559E1-498D-436F-A694-1E727A79752E}"/>
    <dgm:cxn modelId="{5496ACDD-0CAA-485F-A7A6-D53EB50DCBD2}" type="presOf" srcId="{B7201FEA-55AD-4392-9871-112B86A09ED6}" destId="{4141E1B0-EDCB-4FB1-96F3-A811A2CF5362}" srcOrd="0" destOrd="0" presId="urn:microsoft.com/office/officeart/2005/8/layout/vList5"/>
    <dgm:cxn modelId="{69B691C2-6872-4DF3-A93C-66D77F146467}" type="presParOf" srcId="{B3C9DDD1-902A-4AEB-B965-FA511EB02977}" destId="{51A54E48-BC45-4560-A499-7CDEDA6CF0AC}" srcOrd="0" destOrd="0" presId="urn:microsoft.com/office/officeart/2005/8/layout/vList5"/>
    <dgm:cxn modelId="{71823F0A-71A2-4582-8DB6-669F0CCC21F6}" type="presParOf" srcId="{51A54E48-BC45-4560-A499-7CDEDA6CF0AC}" destId="{FC79C70A-FFD6-4EE8-B67B-6108CFF28278}" srcOrd="0" destOrd="0" presId="urn:microsoft.com/office/officeart/2005/8/layout/vList5"/>
    <dgm:cxn modelId="{4043FACF-0051-463A-8DEA-CA156F272E5D}" type="presParOf" srcId="{51A54E48-BC45-4560-A499-7CDEDA6CF0AC}" destId="{4141E1B0-EDCB-4FB1-96F3-A811A2CF5362}" srcOrd="1" destOrd="0" presId="urn:microsoft.com/office/officeart/2005/8/layout/vList5"/>
    <dgm:cxn modelId="{09805000-1FC4-47D3-92AD-E3D832C2CD31}" type="presParOf" srcId="{B3C9DDD1-902A-4AEB-B965-FA511EB02977}" destId="{E7EC122B-4DDF-440F-AF9B-86C39D09FC73}" srcOrd="1" destOrd="0" presId="urn:microsoft.com/office/officeart/2005/8/layout/vList5"/>
    <dgm:cxn modelId="{EB648B59-1AD3-4C8B-8B45-380EA8CF3C64}" type="presParOf" srcId="{B3C9DDD1-902A-4AEB-B965-FA511EB02977}" destId="{73AFE769-541D-4EF8-9F06-B6749D89D5E2}" srcOrd="2" destOrd="0" presId="urn:microsoft.com/office/officeart/2005/8/layout/vList5"/>
    <dgm:cxn modelId="{FF02851F-A0D3-4C31-9311-1BAC3E0C92DA}" type="presParOf" srcId="{73AFE769-541D-4EF8-9F06-B6749D89D5E2}" destId="{9E4DCAB7-40A9-46DC-B3A3-D0852F1126D9}" srcOrd="0" destOrd="0" presId="urn:microsoft.com/office/officeart/2005/8/layout/vList5"/>
    <dgm:cxn modelId="{F062016F-0C36-4FB5-9B81-55FA32E22189}" type="presParOf" srcId="{73AFE769-541D-4EF8-9F06-B6749D89D5E2}" destId="{50464794-205B-4E22-8222-8E7CA56A481C}" srcOrd="1" destOrd="0" presId="urn:microsoft.com/office/officeart/2005/8/layout/vList5"/>
    <dgm:cxn modelId="{E18D06A7-2A6E-455D-B7BE-310EA8078D3A}" type="presParOf" srcId="{B3C9DDD1-902A-4AEB-B965-FA511EB02977}" destId="{47CE292C-F7D5-409C-9992-DD63963840CB}" srcOrd="3" destOrd="0" presId="urn:microsoft.com/office/officeart/2005/8/layout/vList5"/>
    <dgm:cxn modelId="{DF72650F-9AC3-4E38-ADE1-48A2766AB215}" type="presParOf" srcId="{B3C9DDD1-902A-4AEB-B965-FA511EB02977}" destId="{E70B818D-7FBA-4FC1-91DF-E8EDDA0944DD}" srcOrd="4" destOrd="0" presId="urn:microsoft.com/office/officeart/2005/8/layout/vList5"/>
    <dgm:cxn modelId="{AF5BDFB9-52EF-42EE-BB33-6F79F4CFAA33}" type="presParOf" srcId="{E70B818D-7FBA-4FC1-91DF-E8EDDA0944DD}" destId="{D360B6E7-0F25-4067-AE16-A4512C553216}" srcOrd="0" destOrd="0" presId="urn:microsoft.com/office/officeart/2005/8/layout/vList5"/>
    <dgm:cxn modelId="{F726B29D-691D-4A87-9D6D-F75EAF4BDC33}" type="presParOf" srcId="{E70B818D-7FBA-4FC1-91DF-E8EDDA0944DD}" destId="{738CA15C-4FE8-4306-AA82-A8739DF4D219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12910D-8AD6-49FC-8BA7-AE592A9733B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2D3B5E3D-1CE3-4F7C-B45E-992EE6E482D8}">
      <dgm:prSet phldrT="[نص]" custT="1"/>
      <dgm:spPr/>
      <dgm:t>
        <a:bodyPr/>
        <a:lstStyle/>
        <a:p>
          <a:pPr rtl="1"/>
          <a:r>
            <a:rPr lang="ar-IQ" sz="2000" smtClean="0"/>
            <a:t>تحسن العقار</a:t>
          </a:r>
          <a:endParaRPr lang="ar-IQ" sz="2000" dirty="0"/>
        </a:p>
      </dgm:t>
    </dgm:pt>
    <dgm:pt modelId="{AA90D10B-749B-4195-B14B-61E0035BD944}" type="parTrans" cxnId="{6A9F19A5-327B-4380-A8E5-E7AB5487DA78}">
      <dgm:prSet/>
      <dgm:spPr/>
      <dgm:t>
        <a:bodyPr/>
        <a:lstStyle/>
        <a:p>
          <a:pPr rtl="1"/>
          <a:endParaRPr lang="ar-IQ"/>
        </a:p>
      </dgm:t>
    </dgm:pt>
    <dgm:pt modelId="{4727DAB2-E695-49DD-AE30-429938B40D69}" type="sibTrans" cxnId="{6A9F19A5-327B-4380-A8E5-E7AB5487DA78}">
      <dgm:prSet/>
      <dgm:spPr/>
      <dgm:t>
        <a:bodyPr/>
        <a:lstStyle/>
        <a:p>
          <a:pPr rtl="1"/>
          <a:endParaRPr lang="ar-IQ"/>
        </a:p>
      </dgm:t>
    </dgm:pt>
    <dgm:pt modelId="{2CD01197-7133-4C5D-BEBC-CCF12FC006F2}">
      <dgm:prSet phldrT="[نص]" custT="1"/>
      <dgm:spPr/>
      <dgm:t>
        <a:bodyPr/>
        <a:lstStyle/>
        <a:p>
          <a:pPr rtl="1"/>
          <a:r>
            <a:rPr lang="ar-IQ" sz="1800" dirty="0" smtClean="0"/>
            <a:t>- أجازت المادة (37) من قانون الاستملاك</a:t>
          </a:r>
        </a:p>
        <a:p>
          <a:pPr rtl="1"/>
          <a:r>
            <a:rPr lang="ar-IQ" sz="1800" dirty="0" smtClean="0"/>
            <a:t>استملاك ربع مساحة العقار بدون بدل أذا ثبت تحسن منفعة المتبقي منه بسبب الاستملاك</a:t>
          </a:r>
          <a:endParaRPr lang="ar-IQ" sz="1800" dirty="0"/>
        </a:p>
      </dgm:t>
    </dgm:pt>
    <dgm:pt modelId="{B3416443-D1FB-4365-8C80-2D66CF88338B}" type="parTrans" cxnId="{B5C918F1-5EDF-4988-8610-BBE813309E33}">
      <dgm:prSet/>
      <dgm:spPr/>
      <dgm:t>
        <a:bodyPr/>
        <a:lstStyle/>
        <a:p>
          <a:pPr rtl="1"/>
          <a:endParaRPr lang="ar-IQ"/>
        </a:p>
      </dgm:t>
    </dgm:pt>
    <dgm:pt modelId="{E762F721-C428-4D73-AEB1-BF2ADFED1CF1}" type="sibTrans" cxnId="{B5C918F1-5EDF-4988-8610-BBE813309E33}">
      <dgm:prSet/>
      <dgm:spPr/>
      <dgm:t>
        <a:bodyPr/>
        <a:lstStyle/>
        <a:p>
          <a:pPr rtl="1"/>
          <a:endParaRPr lang="ar-IQ"/>
        </a:p>
      </dgm:t>
    </dgm:pt>
    <dgm:pt modelId="{D080CBFB-9469-4301-B6BD-9F8DBA72962F}">
      <dgm:prSet phldrT="[نص]" custT="1"/>
      <dgm:spPr/>
      <dgm:t>
        <a:bodyPr/>
        <a:lstStyle/>
        <a:p>
          <a:pPr rtl="1"/>
          <a:r>
            <a:rPr lang="ar-IQ" sz="2000" dirty="0" smtClean="0"/>
            <a:t>- منعت المادة (40) من قانون الاستملاك</a:t>
          </a:r>
        </a:p>
        <a:p>
          <a:pPr rtl="1"/>
          <a:r>
            <a:rPr lang="ar-IQ" sz="2000" dirty="0" err="1" smtClean="0"/>
            <a:t>أستملاك</a:t>
          </a:r>
          <a:r>
            <a:rPr lang="ar-IQ" sz="2000" dirty="0" smtClean="0"/>
            <a:t> ربع مساحة العقار </a:t>
          </a:r>
          <a:r>
            <a:rPr lang="ar-IQ" sz="2000" dirty="0" err="1" smtClean="0"/>
            <a:t>الا</a:t>
          </a:r>
          <a:r>
            <a:rPr lang="ar-IQ" sz="2000" dirty="0" smtClean="0"/>
            <a:t> لمرة واحدة </a:t>
          </a:r>
          <a:endParaRPr lang="ar-IQ" sz="2000" dirty="0"/>
        </a:p>
      </dgm:t>
    </dgm:pt>
    <dgm:pt modelId="{CC685558-279C-4F0A-AA71-439DD69C2280}" type="parTrans" cxnId="{A2BC7473-C12B-44DF-9CA9-E8F1A3518137}">
      <dgm:prSet/>
      <dgm:spPr/>
      <dgm:t>
        <a:bodyPr/>
        <a:lstStyle/>
        <a:p>
          <a:pPr rtl="1"/>
          <a:endParaRPr lang="ar-IQ"/>
        </a:p>
      </dgm:t>
    </dgm:pt>
    <dgm:pt modelId="{BC95997B-8D7D-4927-9E41-21E24E8ABDEA}" type="sibTrans" cxnId="{A2BC7473-C12B-44DF-9CA9-E8F1A3518137}">
      <dgm:prSet/>
      <dgm:spPr/>
      <dgm:t>
        <a:bodyPr/>
        <a:lstStyle/>
        <a:p>
          <a:pPr rtl="1"/>
          <a:endParaRPr lang="ar-IQ"/>
        </a:p>
      </dgm:t>
    </dgm:pt>
    <dgm:pt modelId="{4A3CAD5D-8A9B-4D2F-B436-C6F4FB57FAC7}">
      <dgm:prSet phldrT="[نص]" custT="1"/>
      <dgm:spPr/>
      <dgm:t>
        <a:bodyPr/>
        <a:lstStyle/>
        <a:p>
          <a:pPr rtl="1"/>
          <a:r>
            <a:rPr lang="ar-IQ" sz="2000" dirty="0" smtClean="0"/>
            <a:t>التعويض </a:t>
          </a:r>
          <a:endParaRPr lang="ar-IQ" sz="2000" dirty="0"/>
        </a:p>
      </dgm:t>
    </dgm:pt>
    <dgm:pt modelId="{795AFF33-6797-45CD-88B7-DD9E208919DF}" type="parTrans" cxnId="{07AEA293-C079-496C-8631-893574691125}">
      <dgm:prSet/>
      <dgm:spPr/>
      <dgm:t>
        <a:bodyPr/>
        <a:lstStyle/>
        <a:p>
          <a:pPr rtl="1"/>
          <a:endParaRPr lang="ar-IQ"/>
        </a:p>
      </dgm:t>
    </dgm:pt>
    <dgm:pt modelId="{858F3C76-0A57-4902-9D38-A21D64A133E4}" type="sibTrans" cxnId="{07AEA293-C079-496C-8631-893574691125}">
      <dgm:prSet/>
      <dgm:spPr/>
      <dgm:t>
        <a:bodyPr/>
        <a:lstStyle/>
        <a:p>
          <a:pPr rtl="1"/>
          <a:endParaRPr lang="ar-IQ"/>
        </a:p>
      </dgm:t>
    </dgm:pt>
    <dgm:pt modelId="{9068400C-7067-4817-AD51-869759A9565A}">
      <dgm:prSet phldrT="[نص]" custT="1"/>
      <dgm:spPr/>
      <dgm:t>
        <a:bodyPr/>
        <a:lstStyle/>
        <a:p>
          <a:pPr rtl="1"/>
          <a:r>
            <a:rPr lang="ar-IQ" sz="1800" dirty="0" smtClean="0"/>
            <a:t>تعويض عيني</a:t>
          </a:r>
        </a:p>
        <a:p>
          <a:pPr rtl="1"/>
          <a:r>
            <a:rPr lang="ar-IQ" sz="1800" dirty="0" smtClean="0"/>
            <a:t>- يجوز تعويض المستملك منه أرضا زراعية أو بستان أو أن يعرض عقاراً أو أكثر معادل لقيمة العقار المُستملك , بشرط موافقة المستملك منه</a:t>
          </a:r>
        </a:p>
        <a:p>
          <a:pPr rtl="1"/>
          <a:endParaRPr lang="ar-IQ" sz="2000" dirty="0"/>
        </a:p>
      </dgm:t>
    </dgm:pt>
    <dgm:pt modelId="{9BA2C1E6-3491-4C71-B949-67F9C729E97D}" type="parTrans" cxnId="{2D406640-08BE-4935-9927-A89559C14D83}">
      <dgm:prSet/>
      <dgm:spPr/>
      <dgm:t>
        <a:bodyPr/>
        <a:lstStyle/>
        <a:p>
          <a:pPr rtl="1"/>
          <a:endParaRPr lang="ar-IQ"/>
        </a:p>
      </dgm:t>
    </dgm:pt>
    <dgm:pt modelId="{1D662C39-A508-47F8-B09B-31E9B1B4D48C}" type="sibTrans" cxnId="{2D406640-08BE-4935-9927-A89559C14D83}">
      <dgm:prSet/>
      <dgm:spPr/>
      <dgm:t>
        <a:bodyPr/>
        <a:lstStyle/>
        <a:p>
          <a:pPr rtl="1"/>
          <a:endParaRPr lang="ar-IQ"/>
        </a:p>
      </dgm:t>
    </dgm:pt>
    <dgm:pt modelId="{09427347-D333-4E8B-A0C7-A9065DCECAD3}">
      <dgm:prSet phldrT="[نص]" custT="1"/>
      <dgm:spPr/>
      <dgm:t>
        <a:bodyPr/>
        <a:lstStyle/>
        <a:p>
          <a:pPr rtl="1"/>
          <a:r>
            <a:rPr lang="ar-IQ" sz="1800" dirty="0" smtClean="0"/>
            <a:t>تعويض نقدي</a:t>
          </a:r>
        </a:p>
        <a:p>
          <a:pPr rtl="1"/>
          <a:r>
            <a:rPr lang="ar-IQ" sz="1800" dirty="0" smtClean="0"/>
            <a:t>-الأراضي الزراعية والبساتين تقدر وفقاً للأسعار السائدة عام 1973مع إضافة نسبة 4% عن كل سنة</a:t>
          </a:r>
        </a:p>
        <a:p>
          <a:pPr rtl="1"/>
          <a:r>
            <a:rPr lang="ar-IQ" sz="1800" dirty="0" smtClean="0"/>
            <a:t>- العقارات السكنية والصناعية والتجارية تقدراً وفقاً لأسعار تاريخ الكشف والتقدير</a:t>
          </a:r>
          <a:endParaRPr lang="ar-IQ" sz="1800" dirty="0"/>
        </a:p>
      </dgm:t>
    </dgm:pt>
    <dgm:pt modelId="{3CF57DE4-1665-4B37-B3B5-B6E22561444B}" type="parTrans" cxnId="{92F05DD5-F864-49F2-81ED-B28991DC3945}">
      <dgm:prSet/>
      <dgm:spPr/>
      <dgm:t>
        <a:bodyPr/>
        <a:lstStyle/>
        <a:p>
          <a:pPr rtl="1"/>
          <a:endParaRPr lang="ar-IQ"/>
        </a:p>
      </dgm:t>
    </dgm:pt>
    <dgm:pt modelId="{3D0A96A7-9422-4370-A540-EB87AAFE7197}" type="sibTrans" cxnId="{92F05DD5-F864-49F2-81ED-B28991DC3945}">
      <dgm:prSet/>
      <dgm:spPr/>
      <dgm:t>
        <a:bodyPr/>
        <a:lstStyle/>
        <a:p>
          <a:pPr rtl="1"/>
          <a:endParaRPr lang="ar-IQ"/>
        </a:p>
      </dgm:t>
    </dgm:pt>
    <dgm:pt modelId="{CDD4412D-A0B9-4030-919E-39EFC9FF530A}" type="pres">
      <dgm:prSet presAssocID="{BB12910D-8AD6-49FC-8BA7-AE592A9733B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202A5B76-C973-4A64-BF48-ABA98CA72EFD}" type="pres">
      <dgm:prSet presAssocID="{2D3B5E3D-1CE3-4F7C-B45E-992EE6E482D8}" presName="root" presStyleCnt="0"/>
      <dgm:spPr/>
    </dgm:pt>
    <dgm:pt modelId="{1471EC76-1A07-4F1F-A255-F14760AB5449}" type="pres">
      <dgm:prSet presAssocID="{2D3B5E3D-1CE3-4F7C-B45E-992EE6E482D8}" presName="rootComposite" presStyleCnt="0"/>
      <dgm:spPr/>
    </dgm:pt>
    <dgm:pt modelId="{0F54F716-B88C-4CDD-A3C5-C0A9C4636DB9}" type="pres">
      <dgm:prSet presAssocID="{2D3B5E3D-1CE3-4F7C-B45E-992EE6E482D8}" presName="rootText" presStyleLbl="node1" presStyleIdx="0" presStyleCnt="2" custScaleY="56388"/>
      <dgm:spPr/>
      <dgm:t>
        <a:bodyPr/>
        <a:lstStyle/>
        <a:p>
          <a:pPr rtl="1"/>
          <a:endParaRPr lang="ar-IQ"/>
        </a:p>
      </dgm:t>
    </dgm:pt>
    <dgm:pt modelId="{6FC90379-8DD9-4DDD-A87B-E4BBA8B2E888}" type="pres">
      <dgm:prSet presAssocID="{2D3B5E3D-1CE3-4F7C-B45E-992EE6E482D8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A7F05371-5B95-441C-B307-F3F6B8E74FB7}" type="pres">
      <dgm:prSet presAssocID="{2D3B5E3D-1CE3-4F7C-B45E-992EE6E482D8}" presName="childShape" presStyleCnt="0"/>
      <dgm:spPr/>
    </dgm:pt>
    <dgm:pt modelId="{F18F60FE-1388-44E7-95F0-70D05FF0B494}" type="pres">
      <dgm:prSet presAssocID="{B3416443-D1FB-4365-8C80-2D66CF88338B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E14C5B8B-08C5-46D1-B000-74D0BF0C66BF}" type="pres">
      <dgm:prSet presAssocID="{2CD01197-7133-4C5D-BEBC-CCF12FC006F2}" presName="childText" presStyleLbl="bgAcc1" presStyleIdx="0" presStyleCnt="4" custScaleX="170528" custScaleY="12396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6153C1F-4992-4FF1-8FEF-D3C88ABCBCC6}" type="pres">
      <dgm:prSet presAssocID="{CC685558-279C-4F0A-AA71-439DD69C2280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4BBB4387-DCAA-4924-95B0-E5D8268574F6}" type="pres">
      <dgm:prSet presAssocID="{D080CBFB-9469-4301-B6BD-9F8DBA72962F}" presName="childText" presStyleLbl="bgAcc1" presStyleIdx="1" presStyleCnt="4" custScaleX="170528" custScaleY="1575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303C08-D22D-4276-B96D-DED540C9C7E7}" type="pres">
      <dgm:prSet presAssocID="{4A3CAD5D-8A9B-4D2F-B436-C6F4FB57FAC7}" presName="root" presStyleCnt="0"/>
      <dgm:spPr/>
    </dgm:pt>
    <dgm:pt modelId="{ED52D28D-EFC5-4AB2-B77D-0496F5D55180}" type="pres">
      <dgm:prSet presAssocID="{4A3CAD5D-8A9B-4D2F-B436-C6F4FB57FAC7}" presName="rootComposite" presStyleCnt="0"/>
      <dgm:spPr/>
    </dgm:pt>
    <dgm:pt modelId="{AC667E39-71BC-4C15-881A-BD0736ED69F7}" type="pres">
      <dgm:prSet presAssocID="{4A3CAD5D-8A9B-4D2F-B436-C6F4FB57FAC7}" presName="rootText" presStyleLbl="node1" presStyleIdx="1" presStyleCnt="2" custScaleY="56711"/>
      <dgm:spPr/>
      <dgm:t>
        <a:bodyPr/>
        <a:lstStyle/>
        <a:p>
          <a:pPr rtl="1"/>
          <a:endParaRPr lang="ar-IQ"/>
        </a:p>
      </dgm:t>
    </dgm:pt>
    <dgm:pt modelId="{E63076D9-4E74-482E-A214-CD15A3078DF5}" type="pres">
      <dgm:prSet presAssocID="{4A3CAD5D-8A9B-4D2F-B436-C6F4FB57FAC7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728CAAC7-A9AB-4EF9-9423-C011242D0948}" type="pres">
      <dgm:prSet presAssocID="{4A3CAD5D-8A9B-4D2F-B436-C6F4FB57FAC7}" presName="childShape" presStyleCnt="0"/>
      <dgm:spPr/>
    </dgm:pt>
    <dgm:pt modelId="{47C33EFC-0B92-4695-BA83-7FFF47443DA4}" type="pres">
      <dgm:prSet presAssocID="{9BA2C1E6-3491-4C71-B949-67F9C729E97D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BB4683BA-8B9F-4E87-B7A2-068C9080BBE6}" type="pres">
      <dgm:prSet presAssocID="{9068400C-7067-4817-AD51-869759A9565A}" presName="childText" presStyleLbl="bgAcc1" presStyleIdx="2" presStyleCnt="4" custScaleX="181294" custScaleY="14849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93201CE-2AE6-4F1C-A5FC-1B3DCDE7828C}" type="pres">
      <dgm:prSet presAssocID="{3CF57DE4-1665-4B37-B3B5-B6E22561444B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B4FC19A3-491B-4D49-BF4C-BE1FB41015F3}" type="pres">
      <dgm:prSet presAssocID="{09427347-D333-4E8B-A0C7-A9065DCECAD3}" presName="childText" presStyleLbl="bgAcc1" presStyleIdx="3" presStyleCnt="4" custScaleX="185873" custScaleY="15385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520C2D4C-953C-478F-8DBF-041759394592}" type="presOf" srcId="{9068400C-7067-4817-AD51-869759A9565A}" destId="{BB4683BA-8B9F-4E87-B7A2-068C9080BBE6}" srcOrd="0" destOrd="0" presId="urn:microsoft.com/office/officeart/2005/8/layout/hierarchy3"/>
    <dgm:cxn modelId="{2D406640-08BE-4935-9927-A89559C14D83}" srcId="{4A3CAD5D-8A9B-4D2F-B436-C6F4FB57FAC7}" destId="{9068400C-7067-4817-AD51-869759A9565A}" srcOrd="0" destOrd="0" parTransId="{9BA2C1E6-3491-4C71-B949-67F9C729E97D}" sibTransId="{1D662C39-A508-47F8-B09B-31E9B1B4D48C}"/>
    <dgm:cxn modelId="{23494638-1A0F-41DF-9F7D-5EEFD00CEE65}" type="presOf" srcId="{3CF57DE4-1665-4B37-B3B5-B6E22561444B}" destId="{693201CE-2AE6-4F1C-A5FC-1B3DCDE7828C}" srcOrd="0" destOrd="0" presId="urn:microsoft.com/office/officeart/2005/8/layout/hierarchy3"/>
    <dgm:cxn modelId="{0702A468-F5CE-4BC8-82D9-199444451AC0}" type="presOf" srcId="{2D3B5E3D-1CE3-4F7C-B45E-992EE6E482D8}" destId="{6FC90379-8DD9-4DDD-A87B-E4BBA8B2E888}" srcOrd="1" destOrd="0" presId="urn:microsoft.com/office/officeart/2005/8/layout/hierarchy3"/>
    <dgm:cxn modelId="{713FAE7C-2C3B-478D-8B04-7F4FEC76D3C2}" type="presOf" srcId="{2CD01197-7133-4C5D-BEBC-CCF12FC006F2}" destId="{E14C5B8B-08C5-46D1-B000-74D0BF0C66BF}" srcOrd="0" destOrd="0" presId="urn:microsoft.com/office/officeart/2005/8/layout/hierarchy3"/>
    <dgm:cxn modelId="{07AEA293-C079-496C-8631-893574691125}" srcId="{BB12910D-8AD6-49FC-8BA7-AE592A9733B8}" destId="{4A3CAD5D-8A9B-4D2F-B436-C6F4FB57FAC7}" srcOrd="1" destOrd="0" parTransId="{795AFF33-6797-45CD-88B7-DD9E208919DF}" sibTransId="{858F3C76-0A57-4902-9D38-A21D64A133E4}"/>
    <dgm:cxn modelId="{92F05DD5-F864-49F2-81ED-B28991DC3945}" srcId="{4A3CAD5D-8A9B-4D2F-B436-C6F4FB57FAC7}" destId="{09427347-D333-4E8B-A0C7-A9065DCECAD3}" srcOrd="1" destOrd="0" parTransId="{3CF57DE4-1665-4B37-B3B5-B6E22561444B}" sibTransId="{3D0A96A7-9422-4370-A540-EB87AAFE7197}"/>
    <dgm:cxn modelId="{6A9F19A5-327B-4380-A8E5-E7AB5487DA78}" srcId="{BB12910D-8AD6-49FC-8BA7-AE592A9733B8}" destId="{2D3B5E3D-1CE3-4F7C-B45E-992EE6E482D8}" srcOrd="0" destOrd="0" parTransId="{AA90D10B-749B-4195-B14B-61E0035BD944}" sibTransId="{4727DAB2-E695-49DD-AE30-429938B40D69}"/>
    <dgm:cxn modelId="{28DD6F42-10CC-4FCF-861D-2FCD8385075D}" type="presOf" srcId="{CC685558-279C-4F0A-AA71-439DD69C2280}" destId="{B6153C1F-4992-4FF1-8FEF-D3C88ABCBCC6}" srcOrd="0" destOrd="0" presId="urn:microsoft.com/office/officeart/2005/8/layout/hierarchy3"/>
    <dgm:cxn modelId="{1333CEB2-4252-4377-955A-1049F06EB78B}" type="presOf" srcId="{D080CBFB-9469-4301-B6BD-9F8DBA72962F}" destId="{4BBB4387-DCAA-4924-95B0-E5D8268574F6}" srcOrd="0" destOrd="0" presId="urn:microsoft.com/office/officeart/2005/8/layout/hierarchy3"/>
    <dgm:cxn modelId="{45D67552-0969-449F-8A04-C9190A62E369}" type="presOf" srcId="{2D3B5E3D-1CE3-4F7C-B45E-992EE6E482D8}" destId="{0F54F716-B88C-4CDD-A3C5-C0A9C4636DB9}" srcOrd="0" destOrd="0" presId="urn:microsoft.com/office/officeart/2005/8/layout/hierarchy3"/>
    <dgm:cxn modelId="{FB0A0F64-BD5A-4FB7-935F-8A03E7BFA6FF}" type="presOf" srcId="{B3416443-D1FB-4365-8C80-2D66CF88338B}" destId="{F18F60FE-1388-44E7-95F0-70D05FF0B494}" srcOrd="0" destOrd="0" presId="urn:microsoft.com/office/officeart/2005/8/layout/hierarchy3"/>
    <dgm:cxn modelId="{AA57AC7B-39EC-477A-93A5-3C3A42963239}" type="presOf" srcId="{09427347-D333-4E8B-A0C7-A9065DCECAD3}" destId="{B4FC19A3-491B-4D49-BF4C-BE1FB41015F3}" srcOrd="0" destOrd="0" presId="urn:microsoft.com/office/officeart/2005/8/layout/hierarchy3"/>
    <dgm:cxn modelId="{E659F5F4-7FC3-4315-8F24-5832DE5952CB}" type="presOf" srcId="{BB12910D-8AD6-49FC-8BA7-AE592A9733B8}" destId="{CDD4412D-A0B9-4030-919E-39EFC9FF530A}" srcOrd="0" destOrd="0" presId="urn:microsoft.com/office/officeart/2005/8/layout/hierarchy3"/>
    <dgm:cxn modelId="{B5C918F1-5EDF-4988-8610-BBE813309E33}" srcId="{2D3B5E3D-1CE3-4F7C-B45E-992EE6E482D8}" destId="{2CD01197-7133-4C5D-BEBC-CCF12FC006F2}" srcOrd="0" destOrd="0" parTransId="{B3416443-D1FB-4365-8C80-2D66CF88338B}" sibTransId="{E762F721-C428-4D73-AEB1-BF2ADFED1CF1}"/>
    <dgm:cxn modelId="{769D8184-F2C5-46B3-9735-A6EC1615ADCA}" type="presOf" srcId="{4A3CAD5D-8A9B-4D2F-B436-C6F4FB57FAC7}" destId="{E63076D9-4E74-482E-A214-CD15A3078DF5}" srcOrd="1" destOrd="0" presId="urn:microsoft.com/office/officeart/2005/8/layout/hierarchy3"/>
    <dgm:cxn modelId="{4A183AFE-B535-45FA-A64C-F55D18C9BEC6}" type="presOf" srcId="{9BA2C1E6-3491-4C71-B949-67F9C729E97D}" destId="{47C33EFC-0B92-4695-BA83-7FFF47443DA4}" srcOrd="0" destOrd="0" presId="urn:microsoft.com/office/officeart/2005/8/layout/hierarchy3"/>
    <dgm:cxn modelId="{A2BC7473-C12B-44DF-9CA9-E8F1A3518137}" srcId="{2D3B5E3D-1CE3-4F7C-B45E-992EE6E482D8}" destId="{D080CBFB-9469-4301-B6BD-9F8DBA72962F}" srcOrd="1" destOrd="0" parTransId="{CC685558-279C-4F0A-AA71-439DD69C2280}" sibTransId="{BC95997B-8D7D-4927-9E41-21E24E8ABDEA}"/>
    <dgm:cxn modelId="{47FD2F6E-158F-4EDB-91B2-2271D06E996F}" type="presOf" srcId="{4A3CAD5D-8A9B-4D2F-B436-C6F4FB57FAC7}" destId="{AC667E39-71BC-4C15-881A-BD0736ED69F7}" srcOrd="0" destOrd="0" presId="urn:microsoft.com/office/officeart/2005/8/layout/hierarchy3"/>
    <dgm:cxn modelId="{6504568F-74A8-41EE-A901-D284C245DC01}" type="presParOf" srcId="{CDD4412D-A0B9-4030-919E-39EFC9FF530A}" destId="{202A5B76-C973-4A64-BF48-ABA98CA72EFD}" srcOrd="0" destOrd="0" presId="urn:microsoft.com/office/officeart/2005/8/layout/hierarchy3"/>
    <dgm:cxn modelId="{9CBB97AA-C819-42CA-97CC-AA5A30201A2D}" type="presParOf" srcId="{202A5B76-C973-4A64-BF48-ABA98CA72EFD}" destId="{1471EC76-1A07-4F1F-A255-F14760AB5449}" srcOrd="0" destOrd="0" presId="urn:microsoft.com/office/officeart/2005/8/layout/hierarchy3"/>
    <dgm:cxn modelId="{CEBF7AF3-50BC-49AC-B4BE-E1A63F74B117}" type="presParOf" srcId="{1471EC76-1A07-4F1F-A255-F14760AB5449}" destId="{0F54F716-B88C-4CDD-A3C5-C0A9C4636DB9}" srcOrd="0" destOrd="0" presId="urn:microsoft.com/office/officeart/2005/8/layout/hierarchy3"/>
    <dgm:cxn modelId="{D39E66C3-02F8-448B-8C70-5FFFEAC1BEE7}" type="presParOf" srcId="{1471EC76-1A07-4F1F-A255-F14760AB5449}" destId="{6FC90379-8DD9-4DDD-A87B-E4BBA8B2E888}" srcOrd="1" destOrd="0" presId="urn:microsoft.com/office/officeart/2005/8/layout/hierarchy3"/>
    <dgm:cxn modelId="{EE2303E7-5D79-4444-85F6-7A9DB1283280}" type="presParOf" srcId="{202A5B76-C973-4A64-BF48-ABA98CA72EFD}" destId="{A7F05371-5B95-441C-B307-F3F6B8E74FB7}" srcOrd="1" destOrd="0" presId="urn:microsoft.com/office/officeart/2005/8/layout/hierarchy3"/>
    <dgm:cxn modelId="{7288D416-DC04-4B52-B8E5-F454B3CAD6B4}" type="presParOf" srcId="{A7F05371-5B95-441C-B307-F3F6B8E74FB7}" destId="{F18F60FE-1388-44E7-95F0-70D05FF0B494}" srcOrd="0" destOrd="0" presId="urn:microsoft.com/office/officeart/2005/8/layout/hierarchy3"/>
    <dgm:cxn modelId="{AE1B09C1-F8A2-4DAA-8EB9-7D14C75C9B5F}" type="presParOf" srcId="{A7F05371-5B95-441C-B307-F3F6B8E74FB7}" destId="{E14C5B8B-08C5-46D1-B000-74D0BF0C66BF}" srcOrd="1" destOrd="0" presId="urn:microsoft.com/office/officeart/2005/8/layout/hierarchy3"/>
    <dgm:cxn modelId="{D4707942-2B6F-44B6-BAD2-3E3959E0B083}" type="presParOf" srcId="{A7F05371-5B95-441C-B307-F3F6B8E74FB7}" destId="{B6153C1F-4992-4FF1-8FEF-D3C88ABCBCC6}" srcOrd="2" destOrd="0" presId="urn:microsoft.com/office/officeart/2005/8/layout/hierarchy3"/>
    <dgm:cxn modelId="{04F6B892-BFE4-4C19-BAB2-1CD61A3B139A}" type="presParOf" srcId="{A7F05371-5B95-441C-B307-F3F6B8E74FB7}" destId="{4BBB4387-DCAA-4924-95B0-E5D8268574F6}" srcOrd="3" destOrd="0" presId="urn:microsoft.com/office/officeart/2005/8/layout/hierarchy3"/>
    <dgm:cxn modelId="{BCB70561-05C7-4E01-B8E3-81754790FC4C}" type="presParOf" srcId="{CDD4412D-A0B9-4030-919E-39EFC9FF530A}" destId="{40303C08-D22D-4276-B96D-DED540C9C7E7}" srcOrd="1" destOrd="0" presId="urn:microsoft.com/office/officeart/2005/8/layout/hierarchy3"/>
    <dgm:cxn modelId="{70EB8C35-C811-4E84-B50F-0175AAE4880A}" type="presParOf" srcId="{40303C08-D22D-4276-B96D-DED540C9C7E7}" destId="{ED52D28D-EFC5-4AB2-B77D-0496F5D55180}" srcOrd="0" destOrd="0" presId="urn:microsoft.com/office/officeart/2005/8/layout/hierarchy3"/>
    <dgm:cxn modelId="{7F5048D7-B28F-4025-AD7F-C3B80FD6C8E4}" type="presParOf" srcId="{ED52D28D-EFC5-4AB2-B77D-0496F5D55180}" destId="{AC667E39-71BC-4C15-881A-BD0736ED69F7}" srcOrd="0" destOrd="0" presId="urn:microsoft.com/office/officeart/2005/8/layout/hierarchy3"/>
    <dgm:cxn modelId="{706A0FA6-3FA6-49A5-AF25-DCE89AA9EE0A}" type="presParOf" srcId="{ED52D28D-EFC5-4AB2-B77D-0496F5D55180}" destId="{E63076D9-4E74-482E-A214-CD15A3078DF5}" srcOrd="1" destOrd="0" presId="urn:microsoft.com/office/officeart/2005/8/layout/hierarchy3"/>
    <dgm:cxn modelId="{86FEBE8A-F55D-4FC6-83E7-074A766DCC42}" type="presParOf" srcId="{40303C08-D22D-4276-B96D-DED540C9C7E7}" destId="{728CAAC7-A9AB-4EF9-9423-C011242D0948}" srcOrd="1" destOrd="0" presId="urn:microsoft.com/office/officeart/2005/8/layout/hierarchy3"/>
    <dgm:cxn modelId="{E5E81ECE-01D5-41A9-81A1-DEA4B39A2E33}" type="presParOf" srcId="{728CAAC7-A9AB-4EF9-9423-C011242D0948}" destId="{47C33EFC-0B92-4695-BA83-7FFF47443DA4}" srcOrd="0" destOrd="0" presId="urn:microsoft.com/office/officeart/2005/8/layout/hierarchy3"/>
    <dgm:cxn modelId="{9B5A1F78-47BA-4B65-8E0E-3154BEB702BE}" type="presParOf" srcId="{728CAAC7-A9AB-4EF9-9423-C011242D0948}" destId="{BB4683BA-8B9F-4E87-B7A2-068C9080BBE6}" srcOrd="1" destOrd="0" presId="urn:microsoft.com/office/officeart/2005/8/layout/hierarchy3"/>
    <dgm:cxn modelId="{0712217C-FD1C-4BC6-B1AC-77F33E0B695D}" type="presParOf" srcId="{728CAAC7-A9AB-4EF9-9423-C011242D0948}" destId="{693201CE-2AE6-4F1C-A5FC-1B3DCDE7828C}" srcOrd="2" destOrd="0" presId="urn:microsoft.com/office/officeart/2005/8/layout/hierarchy3"/>
    <dgm:cxn modelId="{9842D4A3-F9A9-4797-9053-B62C7A45C6F1}" type="presParOf" srcId="{728CAAC7-A9AB-4EF9-9423-C011242D0948}" destId="{B4FC19A3-491B-4D49-BF4C-BE1FB41015F3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F7197C-D867-4A79-8806-A4C50C42EF5E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D59E788F-19C0-4D04-A8DC-F9149654E805}">
      <dgm:prSet phldrT="[نص]"/>
      <dgm:spPr/>
      <dgm:t>
        <a:bodyPr/>
        <a:lstStyle/>
        <a:p>
          <a:pPr rtl="1"/>
          <a:r>
            <a:rPr lang="ar-IQ" dirty="0" smtClean="0"/>
            <a:t>الاستيلاء المؤقت</a:t>
          </a:r>
          <a:endParaRPr lang="ar-IQ" dirty="0"/>
        </a:p>
      </dgm:t>
    </dgm:pt>
    <dgm:pt modelId="{0110D959-952F-4D97-B67E-ABF01D76D663}" type="parTrans" cxnId="{DDF368B1-8E66-44A8-B4E9-040942095FCE}">
      <dgm:prSet/>
      <dgm:spPr/>
      <dgm:t>
        <a:bodyPr/>
        <a:lstStyle/>
        <a:p>
          <a:pPr rtl="1"/>
          <a:endParaRPr lang="ar-IQ"/>
        </a:p>
      </dgm:t>
    </dgm:pt>
    <dgm:pt modelId="{6EA643A7-8F5E-4EE0-B04F-978A36E83B43}" type="sibTrans" cxnId="{DDF368B1-8E66-44A8-B4E9-040942095FCE}">
      <dgm:prSet/>
      <dgm:spPr/>
      <dgm:t>
        <a:bodyPr/>
        <a:lstStyle/>
        <a:p>
          <a:pPr rtl="1"/>
          <a:endParaRPr lang="ar-IQ"/>
        </a:p>
      </dgm:t>
    </dgm:pt>
    <dgm:pt modelId="{4194E595-1170-47AA-9BDD-5DE354396F4B}">
      <dgm:prSet phldrT="[نص]" custT="1"/>
      <dgm:spPr/>
      <dgm:t>
        <a:bodyPr/>
        <a:lstStyle/>
        <a:p>
          <a:pPr rtl="1"/>
          <a:r>
            <a:rPr lang="ar-IQ" sz="1600" dirty="0" smtClean="0"/>
            <a:t>هو أن تستولي دوائر الدولة استيلاء مؤقت على العقارات المملوكة للأفراد وذلك في الحالات الاستثنائية لمدة لا تتجاوز سنتين مقابل تعويض مناسب</a:t>
          </a:r>
          <a:endParaRPr lang="ar-IQ" sz="1600" dirty="0"/>
        </a:p>
      </dgm:t>
    </dgm:pt>
    <dgm:pt modelId="{8304F346-947A-4EDA-943F-12073ED4592A}" type="parTrans" cxnId="{30B313F4-1A94-4504-A2AC-16C75DAC8688}">
      <dgm:prSet/>
      <dgm:spPr/>
      <dgm:t>
        <a:bodyPr/>
        <a:lstStyle/>
        <a:p>
          <a:pPr rtl="1"/>
          <a:endParaRPr lang="ar-IQ"/>
        </a:p>
      </dgm:t>
    </dgm:pt>
    <dgm:pt modelId="{F3D2448F-3407-403A-AA5F-49C8112D54E0}" type="sibTrans" cxnId="{30B313F4-1A94-4504-A2AC-16C75DAC8688}">
      <dgm:prSet/>
      <dgm:spPr/>
      <dgm:t>
        <a:bodyPr/>
        <a:lstStyle/>
        <a:p>
          <a:pPr rtl="1"/>
          <a:endParaRPr lang="ar-IQ"/>
        </a:p>
      </dgm:t>
    </dgm:pt>
    <dgm:pt modelId="{D4ABE534-D049-4CBB-8700-8FA21D23408D}">
      <dgm:prSet phldrT="[نص]" custT="1"/>
      <dgm:spPr/>
      <dgm:t>
        <a:bodyPr/>
        <a:lstStyle/>
        <a:p>
          <a:pPr rtl="1"/>
          <a:r>
            <a:rPr lang="ar-IQ" sz="1600" dirty="0" smtClean="0"/>
            <a:t>بعد انتهاء الاستيلاء يعاد العقار إلى صاحبة مع تعويضه أن أصاب العقار ضرر بسبب الاستيلاء</a:t>
          </a:r>
          <a:endParaRPr lang="ar-IQ" sz="1600" dirty="0"/>
        </a:p>
      </dgm:t>
    </dgm:pt>
    <dgm:pt modelId="{AD6B6F45-9332-4DFE-B05D-EF292E6FBC0A}" type="parTrans" cxnId="{C04C7E3A-BA8E-4B33-95F7-630A3BF2B1A7}">
      <dgm:prSet/>
      <dgm:spPr/>
      <dgm:t>
        <a:bodyPr/>
        <a:lstStyle/>
        <a:p>
          <a:pPr rtl="1"/>
          <a:endParaRPr lang="ar-IQ"/>
        </a:p>
      </dgm:t>
    </dgm:pt>
    <dgm:pt modelId="{1E926B37-DCC7-4C56-A058-DBF595401DEE}" type="sibTrans" cxnId="{C04C7E3A-BA8E-4B33-95F7-630A3BF2B1A7}">
      <dgm:prSet/>
      <dgm:spPr/>
      <dgm:t>
        <a:bodyPr/>
        <a:lstStyle/>
        <a:p>
          <a:pPr rtl="1"/>
          <a:endParaRPr lang="ar-IQ"/>
        </a:p>
      </dgm:t>
    </dgm:pt>
    <dgm:pt modelId="{FBC35376-1815-481C-89D7-34FB63E3B097}">
      <dgm:prSet phldrT="[نص]"/>
      <dgm:spPr/>
      <dgm:t>
        <a:bodyPr/>
        <a:lstStyle/>
        <a:p>
          <a:pPr rtl="1"/>
          <a:r>
            <a:rPr lang="ar-IQ" dirty="0" smtClean="0"/>
            <a:t>التأميم</a:t>
          </a:r>
          <a:endParaRPr lang="ar-IQ" dirty="0"/>
        </a:p>
      </dgm:t>
    </dgm:pt>
    <dgm:pt modelId="{58DE250B-CD98-4DF4-9121-374D28B8DB4F}" type="parTrans" cxnId="{3B1E7DCA-96BA-4612-B370-B9A0BD4AA8ED}">
      <dgm:prSet/>
      <dgm:spPr/>
      <dgm:t>
        <a:bodyPr/>
        <a:lstStyle/>
        <a:p>
          <a:pPr rtl="1"/>
          <a:endParaRPr lang="ar-IQ"/>
        </a:p>
      </dgm:t>
    </dgm:pt>
    <dgm:pt modelId="{5EE55E42-8765-4C28-977A-C19B53AB9333}" type="sibTrans" cxnId="{3B1E7DCA-96BA-4612-B370-B9A0BD4AA8ED}">
      <dgm:prSet/>
      <dgm:spPr/>
      <dgm:t>
        <a:bodyPr/>
        <a:lstStyle/>
        <a:p>
          <a:pPr rtl="1"/>
          <a:endParaRPr lang="ar-IQ"/>
        </a:p>
      </dgm:t>
    </dgm:pt>
    <dgm:pt modelId="{6317D1EE-13C5-483C-95C7-7F26B37E43E1}">
      <dgm:prSet phldrT="[نص]" custT="1"/>
      <dgm:spPr/>
      <dgm:t>
        <a:bodyPr/>
        <a:lstStyle/>
        <a:p>
          <a:pPr rtl="1"/>
          <a:r>
            <a:rPr lang="ar-IQ" sz="1600" dirty="0" smtClean="0"/>
            <a:t>هو أجراء تنقل </a:t>
          </a:r>
          <a:r>
            <a:rPr lang="ar-IQ" sz="1600" dirty="0" err="1" smtClean="0"/>
            <a:t>به</a:t>
          </a:r>
          <a:r>
            <a:rPr lang="ar-IQ" sz="1600" dirty="0" smtClean="0"/>
            <a:t> ملكية المشروعات الخاصة من </a:t>
          </a:r>
          <a:r>
            <a:rPr lang="ar-IQ" sz="1600" dirty="0" err="1" smtClean="0"/>
            <a:t>الاشخاص</a:t>
          </a:r>
          <a:r>
            <a:rPr lang="ar-IQ" sz="1600" dirty="0" smtClean="0"/>
            <a:t> الطبيعيين أو المعنويين </a:t>
          </a:r>
          <a:r>
            <a:rPr lang="ar-IQ" sz="1600" dirty="0" err="1" smtClean="0"/>
            <a:t>الى</a:t>
          </a:r>
          <a:r>
            <a:rPr lang="ar-IQ" sz="1600" dirty="0" smtClean="0"/>
            <a:t> الشعب ممثلاً بالدولة مقابل تعويض عادل</a:t>
          </a:r>
          <a:endParaRPr lang="ar-IQ" sz="1600" dirty="0"/>
        </a:p>
      </dgm:t>
    </dgm:pt>
    <dgm:pt modelId="{A5E4D3C4-0662-4501-861F-05BE04595BD9}" type="parTrans" cxnId="{17EE7C11-8280-4B05-B328-463F4159BF4B}">
      <dgm:prSet/>
      <dgm:spPr/>
      <dgm:t>
        <a:bodyPr/>
        <a:lstStyle/>
        <a:p>
          <a:pPr rtl="1"/>
          <a:endParaRPr lang="ar-IQ"/>
        </a:p>
      </dgm:t>
    </dgm:pt>
    <dgm:pt modelId="{0167BEBB-BC7E-44B9-B376-63595FD6E51A}" type="sibTrans" cxnId="{17EE7C11-8280-4B05-B328-463F4159BF4B}">
      <dgm:prSet/>
      <dgm:spPr/>
      <dgm:t>
        <a:bodyPr/>
        <a:lstStyle/>
        <a:p>
          <a:pPr rtl="1"/>
          <a:endParaRPr lang="ar-IQ"/>
        </a:p>
      </dgm:t>
    </dgm:pt>
    <dgm:pt modelId="{4506C127-70A3-4157-9EF0-96BC9BE43797}">
      <dgm:prSet phldrT="[نص]" custT="1"/>
      <dgm:spPr/>
      <dgm:t>
        <a:bodyPr/>
        <a:lstStyle/>
        <a:p>
          <a:pPr rtl="1"/>
          <a:r>
            <a:rPr lang="ar-IQ" sz="1600" dirty="0" smtClean="0"/>
            <a:t>مقارنة بين التأميم  </a:t>
          </a:r>
          <a:r>
            <a:rPr lang="ar-IQ" sz="1600" dirty="0" err="1" smtClean="0"/>
            <a:t>و</a:t>
          </a:r>
          <a:r>
            <a:rPr lang="ar-IQ" sz="1600" dirty="0" smtClean="0"/>
            <a:t> الاستملاك :</a:t>
          </a:r>
          <a:endParaRPr lang="ar-IQ" sz="1600" dirty="0"/>
        </a:p>
      </dgm:t>
    </dgm:pt>
    <dgm:pt modelId="{CC56E4EF-73B8-49B6-B910-0E16B2E9C2F6}" type="parTrans" cxnId="{9E1BE845-11A0-4288-A794-8C9F0C491377}">
      <dgm:prSet/>
      <dgm:spPr/>
      <dgm:t>
        <a:bodyPr/>
        <a:lstStyle/>
        <a:p>
          <a:pPr rtl="1"/>
          <a:endParaRPr lang="ar-IQ"/>
        </a:p>
      </dgm:t>
    </dgm:pt>
    <dgm:pt modelId="{EFAFB829-C203-41BC-BA2D-DD3039FB9FD4}" type="sibTrans" cxnId="{9E1BE845-11A0-4288-A794-8C9F0C491377}">
      <dgm:prSet/>
      <dgm:spPr/>
      <dgm:t>
        <a:bodyPr/>
        <a:lstStyle/>
        <a:p>
          <a:pPr rtl="1"/>
          <a:endParaRPr lang="ar-IQ"/>
        </a:p>
      </dgm:t>
    </dgm:pt>
    <dgm:pt modelId="{EEBD4602-C5E0-4AED-B894-65E74875CD8F}">
      <dgm:prSet phldrT="[نص]" custT="1"/>
      <dgm:spPr/>
      <dgm:t>
        <a:bodyPr/>
        <a:lstStyle/>
        <a:p>
          <a:pPr rtl="1"/>
          <a:r>
            <a:rPr lang="ar-IQ" sz="1600" dirty="0" smtClean="0"/>
            <a:t>أذا زادت مدة الاستيلاء على السنتين فعلى المستملك  طلب أستملاكه , فإذا أمتنع جاز لصاحب العقار طلب استرداده أو تمليكه لقاء تعويض</a:t>
          </a:r>
          <a:endParaRPr lang="ar-IQ" sz="1600" dirty="0"/>
        </a:p>
      </dgm:t>
    </dgm:pt>
    <dgm:pt modelId="{8B541DAF-CB73-4865-A665-8616931F3108}" type="parTrans" cxnId="{C93F7EE0-B04F-45DD-AE7E-0977D7F73768}">
      <dgm:prSet/>
      <dgm:spPr/>
      <dgm:t>
        <a:bodyPr/>
        <a:lstStyle/>
        <a:p>
          <a:pPr rtl="1"/>
          <a:endParaRPr lang="ar-IQ"/>
        </a:p>
      </dgm:t>
    </dgm:pt>
    <dgm:pt modelId="{85FBEE8D-0945-4416-8A36-24D1D8F6B69B}" type="sibTrans" cxnId="{C93F7EE0-B04F-45DD-AE7E-0977D7F73768}">
      <dgm:prSet/>
      <dgm:spPr/>
      <dgm:t>
        <a:bodyPr/>
        <a:lstStyle/>
        <a:p>
          <a:pPr rtl="1"/>
          <a:endParaRPr lang="ar-IQ"/>
        </a:p>
      </dgm:t>
    </dgm:pt>
    <dgm:pt modelId="{0F93D5E7-4B95-42DF-A2EB-EAC2AF144E21}">
      <dgm:prSet phldrT="[نص]" custT="1"/>
      <dgm:spPr/>
      <dgm:t>
        <a:bodyPr/>
        <a:lstStyle/>
        <a:p>
          <a:pPr rtl="1"/>
          <a:r>
            <a:rPr lang="ar-IQ" sz="1600" dirty="0" smtClean="0"/>
            <a:t>- يقترب التأميم من الاستملاك فكلاهما يؤدي </a:t>
          </a:r>
          <a:r>
            <a:rPr lang="ar-IQ" sz="1600" dirty="0" err="1" smtClean="0"/>
            <a:t>الى</a:t>
          </a:r>
          <a:r>
            <a:rPr lang="ar-IQ" sz="1600" dirty="0" smtClean="0"/>
            <a:t> نزع الملكية الخاصة لقاء تعويض عادل</a:t>
          </a:r>
          <a:endParaRPr lang="ar-IQ" sz="1600" dirty="0"/>
        </a:p>
      </dgm:t>
    </dgm:pt>
    <dgm:pt modelId="{54456451-F25E-4D8B-9C9C-99DA19BCE105}" type="parTrans" cxnId="{EF23C045-65EB-47ED-98A7-DD8ECBF9E66A}">
      <dgm:prSet/>
      <dgm:spPr/>
      <dgm:t>
        <a:bodyPr/>
        <a:lstStyle/>
        <a:p>
          <a:pPr rtl="1"/>
          <a:endParaRPr lang="ar-IQ"/>
        </a:p>
      </dgm:t>
    </dgm:pt>
    <dgm:pt modelId="{7B61B596-ED3E-4632-93E7-7311E27121C7}" type="sibTrans" cxnId="{EF23C045-65EB-47ED-98A7-DD8ECBF9E66A}">
      <dgm:prSet/>
      <dgm:spPr/>
      <dgm:t>
        <a:bodyPr/>
        <a:lstStyle/>
        <a:p>
          <a:pPr rtl="1"/>
          <a:endParaRPr lang="ar-IQ"/>
        </a:p>
      </dgm:t>
    </dgm:pt>
    <dgm:pt modelId="{25588A04-7BE6-467D-AFCF-721837814777}">
      <dgm:prSet phldrT="[نص]" custT="1"/>
      <dgm:spPr/>
      <dgm:t>
        <a:bodyPr/>
        <a:lstStyle/>
        <a:p>
          <a:pPr rtl="1"/>
          <a:r>
            <a:rPr lang="ar-IQ" sz="1600" dirty="0" smtClean="0"/>
            <a:t>- يختلف التأميم عن الاستملاك في </a:t>
          </a:r>
          <a:r>
            <a:rPr lang="ar-IQ" sz="1600" dirty="0" err="1" smtClean="0"/>
            <a:t>ان</a:t>
          </a:r>
          <a:r>
            <a:rPr lang="ar-IQ" sz="1600" dirty="0" smtClean="0"/>
            <a:t> التأميم يرد على مشروع معين  أما الاستملاك يرد دائماً على العقارات</a:t>
          </a:r>
          <a:endParaRPr lang="ar-IQ" sz="1600" dirty="0"/>
        </a:p>
      </dgm:t>
    </dgm:pt>
    <dgm:pt modelId="{65302883-BFF7-44C1-A801-82A3C0B99432}" type="parTrans" cxnId="{082EA549-8D6C-4092-906B-021F38DC05F8}">
      <dgm:prSet/>
      <dgm:spPr/>
      <dgm:t>
        <a:bodyPr/>
        <a:lstStyle/>
        <a:p>
          <a:pPr rtl="1"/>
          <a:endParaRPr lang="ar-IQ"/>
        </a:p>
      </dgm:t>
    </dgm:pt>
    <dgm:pt modelId="{7C708541-1E9F-4AD5-8B66-9C0CAD329616}" type="sibTrans" cxnId="{082EA549-8D6C-4092-906B-021F38DC05F8}">
      <dgm:prSet/>
      <dgm:spPr/>
      <dgm:t>
        <a:bodyPr/>
        <a:lstStyle/>
        <a:p>
          <a:pPr rtl="1"/>
          <a:endParaRPr lang="ar-IQ"/>
        </a:p>
      </dgm:t>
    </dgm:pt>
    <dgm:pt modelId="{99A17CBC-9997-45F0-A5CC-E0C2E31E159F}" type="pres">
      <dgm:prSet presAssocID="{41F7197C-D867-4A79-8806-A4C50C42EF5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5D36F0F9-1776-4F17-876B-9E3805E1957C}" type="pres">
      <dgm:prSet presAssocID="{D59E788F-19C0-4D04-A8DC-F9149654E805}" presName="linNode" presStyleCnt="0"/>
      <dgm:spPr/>
    </dgm:pt>
    <dgm:pt modelId="{06206587-C903-4FA6-BD38-08EC73AA2BA8}" type="pres">
      <dgm:prSet presAssocID="{D59E788F-19C0-4D04-A8DC-F9149654E805}" presName="parentShp" presStyleLbl="node1" presStyleIdx="0" presStyleCnt="2" custScaleX="35354" custScaleY="78613" custLinFactNeighborX="-1379" custLinFactNeighborY="-379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6508A37-EFD8-4551-B1D6-38B43B484C5A}" type="pres">
      <dgm:prSet presAssocID="{D59E788F-19C0-4D04-A8DC-F9149654E805}" presName="childShp" presStyleLbl="bgAccFollowNode1" presStyleIdx="0" presStyleCnt="2" custScaleX="137745" custScaleY="121210" custLinFactNeighborX="0" custLinFactNeighborY="-135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26998F9-1EF6-4758-AD15-DA723D00BCF0}" type="pres">
      <dgm:prSet presAssocID="{6EA643A7-8F5E-4EE0-B04F-978A36E83B43}" presName="spacing" presStyleCnt="0"/>
      <dgm:spPr/>
    </dgm:pt>
    <dgm:pt modelId="{C6C4A78C-C5B4-4F95-A276-763248A2CA1C}" type="pres">
      <dgm:prSet presAssocID="{FBC35376-1815-481C-89D7-34FB63E3B097}" presName="linNode" presStyleCnt="0"/>
      <dgm:spPr/>
    </dgm:pt>
    <dgm:pt modelId="{DC3C0BA1-FD8D-46B0-BE2A-D284E55511A4}" type="pres">
      <dgm:prSet presAssocID="{FBC35376-1815-481C-89D7-34FB63E3B097}" presName="parentShp" presStyleLbl="node1" presStyleIdx="1" presStyleCnt="2" custScaleX="37865" custScaleY="8861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DAAE04D-3F1F-46EA-BE1A-93A921BDB0EA}" type="pres">
      <dgm:prSet presAssocID="{FBC35376-1815-481C-89D7-34FB63E3B097}" presName="childShp" presStyleLbl="bgAccFollowNode1" presStyleIdx="1" presStyleCnt="2" custScaleX="136071" custScaleY="132878" custLinFactNeighborX="0" custLinFactNeighborY="8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6F95CB9B-6509-4096-90C8-183636A495C9}" type="presOf" srcId="{FBC35376-1815-481C-89D7-34FB63E3B097}" destId="{DC3C0BA1-FD8D-46B0-BE2A-D284E55511A4}" srcOrd="0" destOrd="0" presId="urn:microsoft.com/office/officeart/2005/8/layout/vList6"/>
    <dgm:cxn modelId="{17EE7C11-8280-4B05-B328-463F4159BF4B}" srcId="{FBC35376-1815-481C-89D7-34FB63E3B097}" destId="{6317D1EE-13C5-483C-95C7-7F26B37E43E1}" srcOrd="0" destOrd="0" parTransId="{A5E4D3C4-0662-4501-861F-05BE04595BD9}" sibTransId="{0167BEBB-BC7E-44B9-B376-63595FD6E51A}"/>
    <dgm:cxn modelId="{EF23C045-65EB-47ED-98A7-DD8ECBF9E66A}" srcId="{FBC35376-1815-481C-89D7-34FB63E3B097}" destId="{0F93D5E7-4B95-42DF-A2EB-EAC2AF144E21}" srcOrd="2" destOrd="0" parTransId="{54456451-F25E-4D8B-9C9C-99DA19BCE105}" sibTransId="{7B61B596-ED3E-4632-93E7-7311E27121C7}"/>
    <dgm:cxn modelId="{1F00BD29-2334-4F40-9431-A955BD8CD198}" type="presOf" srcId="{6317D1EE-13C5-483C-95C7-7F26B37E43E1}" destId="{9DAAE04D-3F1F-46EA-BE1A-93A921BDB0EA}" srcOrd="0" destOrd="0" presId="urn:microsoft.com/office/officeart/2005/8/layout/vList6"/>
    <dgm:cxn modelId="{2A2D6849-7FF9-4166-851A-B8DEF3C03451}" type="presOf" srcId="{D59E788F-19C0-4D04-A8DC-F9149654E805}" destId="{06206587-C903-4FA6-BD38-08EC73AA2BA8}" srcOrd="0" destOrd="0" presId="urn:microsoft.com/office/officeart/2005/8/layout/vList6"/>
    <dgm:cxn modelId="{C93F7EE0-B04F-45DD-AE7E-0977D7F73768}" srcId="{D59E788F-19C0-4D04-A8DC-F9149654E805}" destId="{EEBD4602-C5E0-4AED-B894-65E74875CD8F}" srcOrd="2" destOrd="0" parTransId="{8B541DAF-CB73-4865-A665-8616931F3108}" sibTransId="{85FBEE8D-0945-4416-8A36-24D1D8F6B69B}"/>
    <dgm:cxn modelId="{082EA549-8D6C-4092-906B-021F38DC05F8}" srcId="{FBC35376-1815-481C-89D7-34FB63E3B097}" destId="{25588A04-7BE6-467D-AFCF-721837814777}" srcOrd="3" destOrd="0" parTransId="{65302883-BFF7-44C1-A801-82A3C0B99432}" sibTransId="{7C708541-1E9F-4AD5-8B66-9C0CAD329616}"/>
    <dgm:cxn modelId="{ED1FA7BB-F708-416D-A9E9-BB0668B1B7F2}" type="presOf" srcId="{EEBD4602-C5E0-4AED-B894-65E74875CD8F}" destId="{96508A37-EFD8-4551-B1D6-38B43B484C5A}" srcOrd="0" destOrd="2" presId="urn:microsoft.com/office/officeart/2005/8/layout/vList6"/>
    <dgm:cxn modelId="{C04C7E3A-BA8E-4B33-95F7-630A3BF2B1A7}" srcId="{D59E788F-19C0-4D04-A8DC-F9149654E805}" destId="{D4ABE534-D049-4CBB-8700-8FA21D23408D}" srcOrd="1" destOrd="0" parTransId="{AD6B6F45-9332-4DFE-B05D-EF292E6FBC0A}" sibTransId="{1E926B37-DCC7-4C56-A058-DBF595401DEE}"/>
    <dgm:cxn modelId="{9170FDA5-292E-4D8C-9ABB-C01A103D1B70}" type="presOf" srcId="{4194E595-1170-47AA-9BDD-5DE354396F4B}" destId="{96508A37-EFD8-4551-B1D6-38B43B484C5A}" srcOrd="0" destOrd="0" presId="urn:microsoft.com/office/officeart/2005/8/layout/vList6"/>
    <dgm:cxn modelId="{3B1E7DCA-96BA-4612-B370-B9A0BD4AA8ED}" srcId="{41F7197C-D867-4A79-8806-A4C50C42EF5E}" destId="{FBC35376-1815-481C-89D7-34FB63E3B097}" srcOrd="1" destOrd="0" parTransId="{58DE250B-CD98-4DF4-9121-374D28B8DB4F}" sibTransId="{5EE55E42-8765-4C28-977A-C19B53AB9333}"/>
    <dgm:cxn modelId="{DDF368B1-8E66-44A8-B4E9-040942095FCE}" srcId="{41F7197C-D867-4A79-8806-A4C50C42EF5E}" destId="{D59E788F-19C0-4D04-A8DC-F9149654E805}" srcOrd="0" destOrd="0" parTransId="{0110D959-952F-4D97-B67E-ABF01D76D663}" sibTransId="{6EA643A7-8F5E-4EE0-B04F-978A36E83B43}"/>
    <dgm:cxn modelId="{44CBC3E0-A0E9-4211-A2B6-4FAE49DDB8C0}" type="presOf" srcId="{41F7197C-D867-4A79-8806-A4C50C42EF5E}" destId="{99A17CBC-9997-45F0-A5CC-E0C2E31E159F}" srcOrd="0" destOrd="0" presId="urn:microsoft.com/office/officeart/2005/8/layout/vList6"/>
    <dgm:cxn modelId="{4ADBDABB-7983-411B-92B0-3CA7E1D809AE}" type="presOf" srcId="{25588A04-7BE6-467D-AFCF-721837814777}" destId="{9DAAE04D-3F1F-46EA-BE1A-93A921BDB0EA}" srcOrd="0" destOrd="3" presId="urn:microsoft.com/office/officeart/2005/8/layout/vList6"/>
    <dgm:cxn modelId="{ADF1FB84-5A3F-4BD0-8C0D-8DDB5CFC19CF}" type="presOf" srcId="{D4ABE534-D049-4CBB-8700-8FA21D23408D}" destId="{96508A37-EFD8-4551-B1D6-38B43B484C5A}" srcOrd="0" destOrd="1" presId="urn:microsoft.com/office/officeart/2005/8/layout/vList6"/>
    <dgm:cxn modelId="{6D0CE3E5-4E17-4B57-A468-A5BA8CDFA380}" type="presOf" srcId="{4506C127-70A3-4157-9EF0-96BC9BE43797}" destId="{9DAAE04D-3F1F-46EA-BE1A-93A921BDB0EA}" srcOrd="0" destOrd="1" presId="urn:microsoft.com/office/officeart/2005/8/layout/vList6"/>
    <dgm:cxn modelId="{9E1BE845-11A0-4288-A794-8C9F0C491377}" srcId="{FBC35376-1815-481C-89D7-34FB63E3B097}" destId="{4506C127-70A3-4157-9EF0-96BC9BE43797}" srcOrd="1" destOrd="0" parTransId="{CC56E4EF-73B8-49B6-B910-0E16B2E9C2F6}" sibTransId="{EFAFB829-C203-41BC-BA2D-DD3039FB9FD4}"/>
    <dgm:cxn modelId="{1FC9C58D-34FE-4778-970F-777ECA607FFF}" type="presOf" srcId="{0F93D5E7-4B95-42DF-A2EB-EAC2AF144E21}" destId="{9DAAE04D-3F1F-46EA-BE1A-93A921BDB0EA}" srcOrd="0" destOrd="2" presId="urn:microsoft.com/office/officeart/2005/8/layout/vList6"/>
    <dgm:cxn modelId="{30B313F4-1A94-4504-A2AC-16C75DAC8688}" srcId="{D59E788F-19C0-4D04-A8DC-F9149654E805}" destId="{4194E595-1170-47AA-9BDD-5DE354396F4B}" srcOrd="0" destOrd="0" parTransId="{8304F346-947A-4EDA-943F-12073ED4592A}" sibTransId="{F3D2448F-3407-403A-AA5F-49C8112D54E0}"/>
    <dgm:cxn modelId="{3A021002-2C8C-460F-8BBC-DD491720042D}" type="presParOf" srcId="{99A17CBC-9997-45F0-A5CC-E0C2E31E159F}" destId="{5D36F0F9-1776-4F17-876B-9E3805E1957C}" srcOrd="0" destOrd="0" presId="urn:microsoft.com/office/officeart/2005/8/layout/vList6"/>
    <dgm:cxn modelId="{768BBDDF-29DE-4067-B919-791A21582BBD}" type="presParOf" srcId="{5D36F0F9-1776-4F17-876B-9E3805E1957C}" destId="{06206587-C903-4FA6-BD38-08EC73AA2BA8}" srcOrd="0" destOrd="0" presId="urn:microsoft.com/office/officeart/2005/8/layout/vList6"/>
    <dgm:cxn modelId="{22F834E8-C414-4FFE-8641-7E209C89D2A6}" type="presParOf" srcId="{5D36F0F9-1776-4F17-876B-9E3805E1957C}" destId="{96508A37-EFD8-4551-B1D6-38B43B484C5A}" srcOrd="1" destOrd="0" presId="urn:microsoft.com/office/officeart/2005/8/layout/vList6"/>
    <dgm:cxn modelId="{7F954DB2-320B-46B7-BEA4-C2D25DDA9662}" type="presParOf" srcId="{99A17CBC-9997-45F0-A5CC-E0C2E31E159F}" destId="{C26998F9-1EF6-4758-AD15-DA723D00BCF0}" srcOrd="1" destOrd="0" presId="urn:microsoft.com/office/officeart/2005/8/layout/vList6"/>
    <dgm:cxn modelId="{67D86609-4045-4D3F-966D-E154FD55B1E9}" type="presParOf" srcId="{99A17CBC-9997-45F0-A5CC-E0C2E31E159F}" destId="{C6C4A78C-C5B4-4F95-A276-763248A2CA1C}" srcOrd="2" destOrd="0" presId="urn:microsoft.com/office/officeart/2005/8/layout/vList6"/>
    <dgm:cxn modelId="{C01022CD-D5E5-4DA5-BB08-F24056E9EE98}" type="presParOf" srcId="{C6C4A78C-C5B4-4F95-A276-763248A2CA1C}" destId="{DC3C0BA1-FD8D-46B0-BE2A-D284E55511A4}" srcOrd="0" destOrd="0" presId="urn:microsoft.com/office/officeart/2005/8/layout/vList6"/>
    <dgm:cxn modelId="{94E647D5-4168-4881-9D9D-D7050862E4D1}" type="presParOf" srcId="{C6C4A78C-C5B4-4F95-A276-763248A2CA1C}" destId="{9DAAE04D-3F1F-46EA-BE1A-93A921BDB0EA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D467407-B772-4C33-ADC6-78E3A04D0AB4}" type="datetimeFigureOut">
              <a:rPr lang="ar-IQ" smtClean="0"/>
              <a:pPr/>
              <a:t>05/05/1442</a:t>
            </a:fld>
            <a:endParaRPr lang="ar-IQ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80C6027-FE81-4580-A818-99FE08E9AD9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IQ" sz="2800" b="1" dirty="0" smtClean="0">
                <a:solidFill>
                  <a:schemeClr val="bg2">
                    <a:lumMod val="10000"/>
                  </a:schemeClr>
                </a:solidFill>
              </a:rPr>
              <a:t>المحاضرة الثالثة</a:t>
            </a:r>
          </a:p>
          <a:p>
            <a:pPr algn="ctr"/>
            <a:r>
              <a:rPr lang="ar-IQ" sz="2800" b="1" dirty="0" smtClean="0">
                <a:solidFill>
                  <a:schemeClr val="bg2">
                    <a:lumMod val="10000"/>
                  </a:schemeClr>
                </a:solidFill>
              </a:rPr>
              <a:t>(قيود الملكية) الجزء الأول</a:t>
            </a:r>
          </a:p>
          <a:p>
            <a:endParaRPr lang="ar-IQ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ar-IQ" sz="3200" dirty="0" smtClean="0"/>
              <a:t>قيود الملكية</a:t>
            </a:r>
            <a:endParaRPr lang="ar-IQ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dirty="0" smtClean="0"/>
              <a:t>         ( قبل التملك)                         ( بعد التملك)</a:t>
            </a:r>
          </a:p>
          <a:p>
            <a:pPr>
              <a:buNone/>
            </a:pPr>
            <a:r>
              <a:rPr lang="ar-IQ" sz="1800" b="1" dirty="0" smtClean="0"/>
              <a:t>القيود التي ترد على حرية التملك             القيود التي ترد على حق الملكية ذاته  </a:t>
            </a:r>
          </a:p>
          <a:p>
            <a:pPr>
              <a:buNone/>
            </a:pPr>
            <a:endParaRPr lang="ar-IQ" sz="2400" b="1" dirty="0"/>
          </a:p>
          <a:p>
            <a:pPr>
              <a:buNone/>
            </a:pPr>
            <a:r>
              <a:rPr lang="ar-IQ" sz="1700" b="1" dirty="0" smtClean="0"/>
              <a:t>أولاً : تقييد حرية التملك بالنسبة للأجانب</a:t>
            </a:r>
          </a:p>
          <a:p>
            <a:pPr>
              <a:buNone/>
            </a:pPr>
            <a:r>
              <a:rPr lang="ar-IQ" sz="1700" b="1" dirty="0" smtClean="0"/>
              <a:t>ثانياً : تقييد حرية تملك الأراضي الزراعية   </a:t>
            </a:r>
          </a:p>
          <a:p>
            <a:pPr>
              <a:buNone/>
            </a:pPr>
            <a:r>
              <a:rPr lang="ar-IQ" sz="1700" b="1" dirty="0" smtClean="0"/>
              <a:t>ثالثاً : تقييد حرية الشخص المعنوي في التملك    </a:t>
            </a:r>
            <a:r>
              <a:rPr lang="ar-IQ" sz="1600" b="1" dirty="0" smtClean="0"/>
              <a:t>قيود قانونية                 قيود إرادية  </a:t>
            </a:r>
            <a:endParaRPr lang="ar-IQ" sz="1800" b="1" dirty="0" smtClean="0"/>
          </a:p>
          <a:p>
            <a:pPr>
              <a:buNone/>
            </a:pPr>
            <a:endParaRPr lang="ar-IQ" sz="1800" b="1" dirty="0"/>
          </a:p>
          <a:p>
            <a:pPr>
              <a:buNone/>
            </a:pPr>
            <a:r>
              <a:rPr lang="ar-IQ" sz="1800" b="1" dirty="0" smtClean="0"/>
              <a:t>                                </a:t>
            </a:r>
          </a:p>
          <a:p>
            <a:pPr>
              <a:buNone/>
            </a:pPr>
            <a:r>
              <a:rPr lang="ar-IQ" sz="1400" b="1" dirty="0"/>
              <a:t> </a:t>
            </a:r>
            <a:r>
              <a:rPr lang="ar-IQ" sz="1400" b="1" dirty="0" smtClean="0"/>
              <a:t>                           قيود قانونية مقررة للمصلحة العامة           قيود قانونية مقررة للمصلحة الخاصة  </a:t>
            </a:r>
          </a:p>
          <a:p>
            <a:pPr>
              <a:buNone/>
            </a:pPr>
            <a:r>
              <a:rPr lang="ar-IQ" sz="1400" b="1" dirty="0" smtClean="0"/>
              <a:t>                   1- نزع الملكية للنفع العام ( الاستملاك)            1- التزامات الجوار بصورة عامة  </a:t>
            </a:r>
          </a:p>
          <a:p>
            <a:pPr>
              <a:buNone/>
            </a:pPr>
            <a:r>
              <a:rPr lang="ar-IQ" sz="1400" b="1" dirty="0"/>
              <a:t> </a:t>
            </a:r>
            <a:r>
              <a:rPr lang="ar-IQ" sz="1400" b="1" dirty="0" smtClean="0"/>
              <a:t>                  2- الاستيلاء المؤقت                                  2- قيود ترجع إلى حالات خاصة في الجوار  </a:t>
            </a:r>
          </a:p>
          <a:p>
            <a:pPr>
              <a:buNone/>
            </a:pPr>
            <a:r>
              <a:rPr lang="ar-IQ" sz="1400" b="1" dirty="0"/>
              <a:t> </a:t>
            </a:r>
            <a:r>
              <a:rPr lang="ar-IQ" sz="1400" b="1" dirty="0" smtClean="0"/>
              <a:t>                  3- التأميم  </a:t>
            </a:r>
          </a:p>
          <a:p>
            <a:pPr>
              <a:buNone/>
            </a:pPr>
            <a:r>
              <a:rPr lang="ar-IQ" sz="1800" b="1" dirty="0"/>
              <a:t> </a:t>
            </a:r>
            <a:r>
              <a:rPr lang="ar-IQ" sz="1800" b="1" dirty="0" smtClean="0"/>
              <a:t>                             </a:t>
            </a:r>
            <a:endParaRPr lang="ar-IQ" sz="1800" b="1" dirty="0"/>
          </a:p>
        </p:txBody>
      </p:sp>
      <p:sp>
        <p:nvSpPr>
          <p:cNvPr id="4" name="الرمز &quot;ممنوع&quot; 3"/>
          <p:cNvSpPr/>
          <p:nvPr/>
        </p:nvSpPr>
        <p:spPr>
          <a:xfrm flipH="1">
            <a:off x="6786578" y="571480"/>
            <a:ext cx="714380" cy="77152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5" name="إطار 4"/>
          <p:cNvSpPr/>
          <p:nvPr/>
        </p:nvSpPr>
        <p:spPr>
          <a:xfrm>
            <a:off x="2714612" y="571480"/>
            <a:ext cx="3786214" cy="92869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6" name="الرمز &quot;ممنوع&quot; 5"/>
          <p:cNvSpPr/>
          <p:nvPr/>
        </p:nvSpPr>
        <p:spPr>
          <a:xfrm>
            <a:off x="1714480" y="571480"/>
            <a:ext cx="785818" cy="77152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3571868" y="3643314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2857488" y="3643314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5400000">
            <a:off x="6965967" y="253523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>
            <a:off x="2428860" y="2428868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 rot="5400000">
            <a:off x="1500166" y="2428868"/>
            <a:ext cx="928694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IQ" sz="1000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142984"/>
          <a:ext cx="8929718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وجة 3"/>
          <p:cNvSpPr/>
          <p:nvPr/>
        </p:nvSpPr>
        <p:spPr>
          <a:xfrm>
            <a:off x="2357422" y="0"/>
            <a:ext cx="4786346" cy="1000108"/>
          </a:xfrm>
          <a:prstGeom prst="wave">
            <a:avLst>
              <a:gd name="adj1" fmla="val 12500"/>
              <a:gd name="adj2" fmla="val -8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القيود التي ترد على حرية التملك</a:t>
            </a:r>
            <a:endParaRPr lang="ar-IQ" sz="2400" b="1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1071546"/>
            <a:ext cx="8183880" cy="3646758"/>
          </a:xfrm>
        </p:spPr>
        <p:txBody>
          <a:bodyPr/>
          <a:lstStyle/>
          <a:p>
            <a:pPr>
              <a:buNone/>
            </a:pPr>
            <a:r>
              <a:rPr lang="ar-IQ" sz="1800" dirty="0" smtClean="0">
                <a:solidFill>
                  <a:srgbClr val="FF0000"/>
                </a:solidFill>
              </a:rPr>
              <a:t>أولاً: القيود القانونية المقررة للمصلحة العامة ( </a:t>
            </a:r>
            <a:r>
              <a:rPr lang="ar-IQ" sz="1600" dirty="0" smtClean="0">
                <a:solidFill>
                  <a:srgbClr val="FF0000"/>
                </a:solidFill>
              </a:rPr>
              <a:t>الاستملاك – الاستيلاء المؤقت – التأميم )</a:t>
            </a:r>
          </a:p>
          <a:p>
            <a:pPr algn="ctr">
              <a:buNone/>
            </a:pPr>
            <a:r>
              <a:rPr lang="ar-IQ" sz="1800" dirty="0" smtClean="0"/>
              <a:t>1- نزع الملكية للنفع العام (</a:t>
            </a:r>
            <a:r>
              <a:rPr lang="ar-IQ" sz="1800" b="1" dirty="0" smtClean="0"/>
              <a:t>الاستملاك</a:t>
            </a:r>
            <a:r>
              <a:rPr lang="ar-IQ" sz="1800" dirty="0" smtClean="0"/>
              <a:t>) : هو نزع ملكية العقار والحقوق العينية المتعلقة </a:t>
            </a:r>
            <a:r>
              <a:rPr lang="ar-IQ" sz="1800" dirty="0" err="1" smtClean="0"/>
              <a:t>به</a:t>
            </a:r>
            <a:r>
              <a:rPr lang="ar-IQ" sz="1800" dirty="0" smtClean="0"/>
              <a:t> للنفع العام ولقاء تعويض عادل </a:t>
            </a:r>
            <a:endParaRPr lang="ar-IQ" sz="1800" dirty="0"/>
          </a:p>
        </p:txBody>
      </p:sp>
      <p:sp>
        <p:nvSpPr>
          <p:cNvPr id="4" name="نجمة ذات 32 نقطة 3"/>
          <p:cNvSpPr/>
          <p:nvPr/>
        </p:nvSpPr>
        <p:spPr>
          <a:xfrm>
            <a:off x="285720" y="0"/>
            <a:ext cx="8715436" cy="1142984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القيود التي ترد على حق الملكية ذاته</a:t>
            </a:r>
          </a:p>
          <a:p>
            <a:pPr algn="ctr"/>
            <a:r>
              <a:rPr lang="ar-IQ" sz="2000" b="1" dirty="0" smtClean="0"/>
              <a:t>(القيود القانونية)</a:t>
            </a:r>
            <a:endParaRPr lang="ar-IQ" sz="2000" b="1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85720" y="2857496"/>
          <a:ext cx="8715436" cy="400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وجة مزدوجة 3"/>
          <p:cNvSpPr/>
          <p:nvPr/>
        </p:nvSpPr>
        <p:spPr>
          <a:xfrm>
            <a:off x="2786050" y="428604"/>
            <a:ext cx="3714776" cy="9144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التعويض وتحسن العقار</a:t>
            </a:r>
            <a:endParaRPr lang="ar-IQ" sz="28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64399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خطط انسيابي: متعدد المستندات 3"/>
          <p:cNvSpPr/>
          <p:nvPr/>
        </p:nvSpPr>
        <p:spPr>
          <a:xfrm>
            <a:off x="2857488" y="357166"/>
            <a:ext cx="3500462" cy="97326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الاستيلاء المؤقت والتأميم</a:t>
            </a:r>
            <a:endParaRPr lang="ar-IQ" sz="28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3200" dirty="0" smtClean="0"/>
              <a:t>أن شاء الله </a:t>
            </a:r>
            <a:r>
              <a:rPr lang="ar-IQ" sz="3200" dirty="0" err="1" smtClean="0"/>
              <a:t>نلتقيكم</a:t>
            </a:r>
            <a:r>
              <a:rPr lang="ar-IQ" sz="3200" dirty="0" smtClean="0"/>
              <a:t> في محاضرة قادمة من الحقوق العينية الأصلية والجزء الثاني من موضوع ( قيود الملكية )</a:t>
            </a:r>
          </a:p>
          <a:p>
            <a:endParaRPr lang="ar-IQ" sz="3200" dirty="0" smtClean="0"/>
          </a:p>
          <a:p>
            <a:endParaRPr lang="ar-IQ" sz="3200" dirty="0" smtClean="0"/>
          </a:p>
          <a:p>
            <a:pPr>
              <a:buNone/>
            </a:pPr>
            <a:r>
              <a:rPr lang="ar-IQ" sz="3200" dirty="0" smtClean="0"/>
              <a:t>       م.د. صدام بدن رحيمة ألساعدي</a:t>
            </a:r>
            <a:endParaRPr lang="ar-IQ" sz="3200" dirty="0"/>
          </a:p>
        </p:txBody>
      </p:sp>
    </p:spTree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500</TotalTime>
  <Words>632</Words>
  <Application>Microsoft Office PowerPoint</Application>
  <PresentationFormat>عرض على الشاشة (3:4)‏</PresentationFormat>
  <Paragraphs>75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واجهة</vt:lpstr>
      <vt:lpstr>محاضرات في الحقوق العينية قسم القانون المرحلة الرابعة</vt:lpstr>
      <vt:lpstr>قيود الملكية</vt:lpstr>
      <vt:lpstr>الشريحة 3</vt:lpstr>
      <vt:lpstr>الشريحة 4</vt:lpstr>
      <vt:lpstr>الشريحة 5</vt:lpstr>
      <vt:lpstr>الشريحة 6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46</cp:revision>
  <dcterms:created xsi:type="dcterms:W3CDTF">2020-05-01T12:21:46Z</dcterms:created>
  <dcterms:modified xsi:type="dcterms:W3CDTF">2020-12-19T19:54:57Z</dcterms:modified>
</cp:coreProperties>
</file>