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2467EB-61BE-4704-AD66-E323BAE84756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D7E73AD2-4D62-46D4-B68D-3233008C5530}">
      <dgm:prSet/>
      <dgm:spPr>
        <a:solidFill>
          <a:schemeClr val="tx1"/>
        </a:solidFill>
      </dgm:spPr>
      <dgm:t>
        <a:bodyPr/>
        <a:lstStyle/>
        <a:p>
          <a:pPr rtl="1"/>
          <a:r>
            <a:rPr lang="ar-IQ" dirty="0" smtClean="0"/>
            <a:t>نتقدم بأحر التعازي إليكم وإلى أفراد عائلة دكتور سعد الكريمة كافة بمناسبة وفاة فقيدكم تغمد الله الفقيد بواسع رحمته, أعظم الله أجركم وجبر مصابنا وأغفر لفقيدنا ، اللهم ارحمه ووسع قبره، وأكرم مدخله، واجمعنا </a:t>
          </a:r>
          <a:r>
            <a:rPr lang="ar-IQ" dirty="0" err="1" smtClean="0"/>
            <a:t>به</a:t>
          </a:r>
          <a:r>
            <a:rPr lang="ar-IQ" dirty="0" smtClean="0"/>
            <a:t> في مستقر رحمته اللهم ارحمنا إذا صرنا إلى ما صاروا إليه ولا حول ولا قوة إلا بالله. رحم الله من يقرأ سورة الفاتحة المباركة على روح </a:t>
          </a:r>
          <a:r>
            <a:rPr lang="ar-IQ" smtClean="0"/>
            <a:t>الدكتور سعد </a:t>
          </a:r>
          <a:endParaRPr lang="ar-IQ" dirty="0"/>
        </a:p>
      </dgm:t>
    </dgm:pt>
    <dgm:pt modelId="{A1A430DE-E8CE-412B-B567-EA5EFAD17904}" type="parTrans" cxnId="{ACA28019-0F94-4635-A1B7-CFE25DE5ED9F}">
      <dgm:prSet/>
      <dgm:spPr/>
      <dgm:t>
        <a:bodyPr/>
        <a:lstStyle/>
        <a:p>
          <a:pPr rtl="1"/>
          <a:endParaRPr lang="ar-IQ"/>
        </a:p>
      </dgm:t>
    </dgm:pt>
    <dgm:pt modelId="{4F2747F8-F3A6-4E60-93AC-6814C949726B}" type="sibTrans" cxnId="{ACA28019-0F94-4635-A1B7-CFE25DE5ED9F}">
      <dgm:prSet/>
      <dgm:spPr/>
      <dgm:t>
        <a:bodyPr/>
        <a:lstStyle/>
        <a:p>
          <a:pPr rtl="1"/>
          <a:endParaRPr lang="ar-IQ"/>
        </a:p>
      </dgm:t>
    </dgm:pt>
    <dgm:pt modelId="{F69BBC16-46EC-404C-B40D-A7E31BEB3D75}" type="pres">
      <dgm:prSet presAssocID="{F52467EB-61BE-4704-AD66-E323BAE84756}" presName="Name0" presStyleCnt="0">
        <dgm:presLayoutVars>
          <dgm:dir/>
          <dgm:resizeHandles val="exact"/>
        </dgm:presLayoutVars>
      </dgm:prSet>
      <dgm:spPr/>
    </dgm:pt>
    <dgm:pt modelId="{3F268925-1A5C-48B6-9DFF-88D23E4BCF40}" type="pres">
      <dgm:prSet presAssocID="{D7E73AD2-4D62-46D4-B68D-3233008C5530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ACA28019-0F94-4635-A1B7-CFE25DE5ED9F}" srcId="{F52467EB-61BE-4704-AD66-E323BAE84756}" destId="{D7E73AD2-4D62-46D4-B68D-3233008C5530}" srcOrd="0" destOrd="0" parTransId="{A1A430DE-E8CE-412B-B567-EA5EFAD17904}" sibTransId="{4F2747F8-F3A6-4E60-93AC-6814C949726B}"/>
    <dgm:cxn modelId="{EB10C526-BE81-4078-A5C6-9D43DBC51D85}" type="presOf" srcId="{F52467EB-61BE-4704-AD66-E323BAE84756}" destId="{F69BBC16-46EC-404C-B40D-A7E31BEB3D75}" srcOrd="0" destOrd="0" presId="urn:microsoft.com/office/officeart/2005/8/layout/hList6"/>
    <dgm:cxn modelId="{BFC6D7A2-7129-4F5A-96F7-811F73DBC7DB}" type="presOf" srcId="{D7E73AD2-4D62-46D4-B68D-3233008C5530}" destId="{3F268925-1A5C-48B6-9DFF-88D23E4BCF40}" srcOrd="0" destOrd="0" presId="urn:microsoft.com/office/officeart/2005/8/layout/hList6"/>
    <dgm:cxn modelId="{5A839CC4-90F0-4D5C-BAFB-6178690F1F52}" type="presParOf" srcId="{F69BBC16-46EC-404C-B40D-A7E31BEB3D75}" destId="{3F268925-1A5C-48B6-9DFF-88D23E4BCF40}" srcOrd="0" destOrd="0" presId="urn:microsoft.com/office/officeart/2005/8/layout/h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07B51-ED71-4B8C-8D32-5A8953E3732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39CA9774-EBE8-41A5-B6EA-12E540D95D93}">
      <dgm:prSet phldrT="[نص]" custT="1"/>
      <dgm:spPr/>
      <dgm:t>
        <a:bodyPr/>
        <a:lstStyle/>
        <a:p>
          <a:pPr rtl="1"/>
          <a:r>
            <a:rPr lang="ar-IQ" sz="2000" dirty="0" smtClean="0"/>
            <a:t>أصحاب حق الشفعة :</a:t>
          </a:r>
          <a:endParaRPr lang="ar-IQ" sz="2000" dirty="0"/>
        </a:p>
      </dgm:t>
    </dgm:pt>
    <dgm:pt modelId="{4A7BF3B1-C776-4AAE-8469-91069B121CCB}" type="parTrans" cxnId="{B5BE8A64-19FD-40EB-BD99-AF76D497D0FA}">
      <dgm:prSet/>
      <dgm:spPr/>
      <dgm:t>
        <a:bodyPr/>
        <a:lstStyle/>
        <a:p>
          <a:pPr rtl="1"/>
          <a:endParaRPr lang="ar-IQ"/>
        </a:p>
      </dgm:t>
    </dgm:pt>
    <dgm:pt modelId="{607EBA39-E119-47D5-AACF-1ABE602C785C}" type="sibTrans" cxnId="{B5BE8A64-19FD-40EB-BD99-AF76D497D0FA}">
      <dgm:prSet/>
      <dgm:spPr/>
      <dgm:t>
        <a:bodyPr/>
        <a:lstStyle/>
        <a:p>
          <a:pPr rtl="1"/>
          <a:endParaRPr lang="ar-IQ"/>
        </a:p>
      </dgm:t>
    </dgm:pt>
    <dgm:pt modelId="{19CAC402-C520-4A7B-ADDA-27EC18BEF3F0}">
      <dgm:prSet phldrT="[نص]" custT="1"/>
      <dgm:spPr/>
      <dgm:t>
        <a:bodyPr/>
        <a:lstStyle/>
        <a:p>
          <a:pPr rtl="1"/>
          <a:r>
            <a:rPr lang="ar-IQ" sz="1800" dirty="0" smtClean="0"/>
            <a:t>في القانون المدني العراقي :</a:t>
          </a:r>
          <a:endParaRPr lang="ar-IQ" sz="1800" dirty="0"/>
        </a:p>
      </dgm:t>
    </dgm:pt>
    <dgm:pt modelId="{F9582589-5AE3-4C32-92AE-8E796D2A42A0}" type="parTrans" cxnId="{712D3781-EE2A-419B-A6BB-8E7B5189BEA8}">
      <dgm:prSet/>
      <dgm:spPr/>
      <dgm:t>
        <a:bodyPr/>
        <a:lstStyle/>
        <a:p>
          <a:pPr rtl="1"/>
          <a:endParaRPr lang="ar-IQ"/>
        </a:p>
      </dgm:t>
    </dgm:pt>
    <dgm:pt modelId="{26FA6BB4-9D2E-4AF4-A4BB-5E0A6B14B72A}" type="sibTrans" cxnId="{712D3781-EE2A-419B-A6BB-8E7B5189BEA8}">
      <dgm:prSet/>
      <dgm:spPr/>
      <dgm:t>
        <a:bodyPr/>
        <a:lstStyle/>
        <a:p>
          <a:pPr rtl="1"/>
          <a:endParaRPr lang="ar-IQ"/>
        </a:p>
      </dgm:t>
    </dgm:pt>
    <dgm:pt modelId="{0C85C6AC-7D7F-4981-A399-4A5FF8A7C3E8}">
      <dgm:prSet phldrT="[نص]" custT="1"/>
      <dgm:spPr/>
      <dgm:t>
        <a:bodyPr/>
        <a:lstStyle/>
        <a:p>
          <a:pPr rtl="1"/>
          <a:r>
            <a:rPr lang="ar-IQ" sz="1800" dirty="0" smtClean="0"/>
            <a:t>1- الشريك في العقار الشائع</a:t>
          </a:r>
          <a:endParaRPr lang="ar-IQ" sz="1800" dirty="0"/>
        </a:p>
      </dgm:t>
    </dgm:pt>
    <dgm:pt modelId="{14E18FA3-4476-4C72-996F-EC94080FE6F1}" type="parTrans" cxnId="{1C3D4658-6BDB-4942-B50A-F2CD6B16CD1F}">
      <dgm:prSet/>
      <dgm:spPr/>
      <dgm:t>
        <a:bodyPr/>
        <a:lstStyle/>
        <a:p>
          <a:pPr rtl="1"/>
          <a:endParaRPr lang="ar-IQ"/>
        </a:p>
      </dgm:t>
    </dgm:pt>
    <dgm:pt modelId="{08420B56-4BA1-4BF8-ADA2-1C640C2A497A}" type="sibTrans" cxnId="{1C3D4658-6BDB-4942-B50A-F2CD6B16CD1F}">
      <dgm:prSet/>
      <dgm:spPr/>
      <dgm:t>
        <a:bodyPr/>
        <a:lstStyle/>
        <a:p>
          <a:pPr rtl="1"/>
          <a:endParaRPr lang="ar-IQ"/>
        </a:p>
      </dgm:t>
    </dgm:pt>
    <dgm:pt modelId="{D1C2159A-200B-4933-BA25-7B180185ED19}">
      <dgm:prSet phldrT="[نص]" custT="1"/>
      <dgm:spPr/>
      <dgm:t>
        <a:bodyPr/>
        <a:lstStyle/>
        <a:p>
          <a:pPr rtl="1"/>
          <a:r>
            <a:rPr lang="ar-IQ" sz="2000" dirty="0" smtClean="0"/>
            <a:t>خصائصها :</a:t>
          </a:r>
          <a:endParaRPr lang="ar-IQ" sz="2000" dirty="0"/>
        </a:p>
      </dgm:t>
    </dgm:pt>
    <dgm:pt modelId="{65B92018-AA08-4D46-95B4-8E8C3D0A8535}" type="parTrans" cxnId="{B0228A8E-D19F-4289-A4E3-507B2DBD42D1}">
      <dgm:prSet/>
      <dgm:spPr/>
      <dgm:t>
        <a:bodyPr/>
        <a:lstStyle/>
        <a:p>
          <a:pPr rtl="1"/>
          <a:endParaRPr lang="ar-IQ"/>
        </a:p>
      </dgm:t>
    </dgm:pt>
    <dgm:pt modelId="{2CBE3551-ACDB-4CE5-8CC9-1CEBD064AA1F}" type="sibTrans" cxnId="{B0228A8E-D19F-4289-A4E3-507B2DBD42D1}">
      <dgm:prSet/>
      <dgm:spPr/>
      <dgm:t>
        <a:bodyPr/>
        <a:lstStyle/>
        <a:p>
          <a:pPr rtl="1"/>
          <a:endParaRPr lang="ar-IQ"/>
        </a:p>
      </dgm:t>
    </dgm:pt>
    <dgm:pt modelId="{F32D4E4E-D44A-4AFE-87D1-3615628822C0}">
      <dgm:prSet phldrT="[نص]" custT="1"/>
      <dgm:spPr/>
      <dgm:t>
        <a:bodyPr/>
        <a:lstStyle/>
        <a:p>
          <a:pPr rtl="1"/>
          <a:r>
            <a:rPr lang="ar-IQ" sz="1800" dirty="0" smtClean="0"/>
            <a:t>1- أنها حق استثنائي  : لأنها خلاف الأصل</a:t>
          </a:r>
          <a:endParaRPr lang="ar-IQ" sz="1800" dirty="0"/>
        </a:p>
      </dgm:t>
    </dgm:pt>
    <dgm:pt modelId="{ACB0866A-FAE5-4893-A01C-973D99519760}" type="parTrans" cxnId="{D8EFF4C7-F4B3-4F38-A2BF-D0B88F1E48CE}">
      <dgm:prSet/>
      <dgm:spPr/>
      <dgm:t>
        <a:bodyPr/>
        <a:lstStyle/>
        <a:p>
          <a:pPr rtl="1"/>
          <a:endParaRPr lang="ar-IQ"/>
        </a:p>
      </dgm:t>
    </dgm:pt>
    <dgm:pt modelId="{21E693CA-DEC6-46B7-A4BE-57C3C72985CD}" type="sibTrans" cxnId="{D8EFF4C7-F4B3-4F38-A2BF-D0B88F1E48CE}">
      <dgm:prSet/>
      <dgm:spPr/>
      <dgm:t>
        <a:bodyPr/>
        <a:lstStyle/>
        <a:p>
          <a:pPr rtl="1"/>
          <a:endParaRPr lang="ar-IQ"/>
        </a:p>
      </dgm:t>
    </dgm:pt>
    <dgm:pt modelId="{71ADF90F-B97B-4BE5-AD76-7AC75D733D0B}">
      <dgm:prSet phldrT="[نص]" custT="1"/>
      <dgm:spPr/>
      <dgm:t>
        <a:bodyPr/>
        <a:lstStyle/>
        <a:p>
          <a:pPr rtl="1"/>
          <a:r>
            <a:rPr lang="ar-IQ" sz="1800" dirty="0" smtClean="0"/>
            <a:t>2- حق غير قابل للتجزئة : يجب التمييز من المشتري الواحد وتعدد المشترون</a:t>
          </a:r>
          <a:endParaRPr lang="ar-IQ" sz="1800" dirty="0"/>
        </a:p>
      </dgm:t>
    </dgm:pt>
    <dgm:pt modelId="{19CB7260-AB94-495A-9261-262CB1E48714}" type="parTrans" cxnId="{EAC0D468-5379-43A3-9BCC-9921793D2FC5}">
      <dgm:prSet/>
      <dgm:spPr/>
      <dgm:t>
        <a:bodyPr/>
        <a:lstStyle/>
        <a:p>
          <a:pPr rtl="1"/>
          <a:endParaRPr lang="ar-IQ"/>
        </a:p>
      </dgm:t>
    </dgm:pt>
    <dgm:pt modelId="{F596AEB7-F79F-4EDD-A2B8-F085F8A043CC}" type="sibTrans" cxnId="{EAC0D468-5379-43A3-9BCC-9921793D2FC5}">
      <dgm:prSet/>
      <dgm:spPr/>
      <dgm:t>
        <a:bodyPr/>
        <a:lstStyle/>
        <a:p>
          <a:pPr rtl="1"/>
          <a:endParaRPr lang="ar-IQ"/>
        </a:p>
      </dgm:t>
    </dgm:pt>
    <dgm:pt modelId="{3B45F5A7-0382-41E9-97E8-9A8D7D7A94F4}">
      <dgm:prSet phldrT="[نص]" custT="1"/>
      <dgm:spPr/>
      <dgm:t>
        <a:bodyPr/>
        <a:lstStyle/>
        <a:p>
          <a:pPr rtl="1"/>
          <a:r>
            <a:rPr lang="ar-IQ" sz="2000" dirty="0" smtClean="0"/>
            <a:t>تعريفها: </a:t>
          </a:r>
        </a:p>
        <a:p>
          <a:pPr rtl="1"/>
          <a:r>
            <a:rPr lang="ar-IQ" sz="2000" dirty="0" smtClean="0"/>
            <a:t>هي حق تملك العقار المبيع ولو جبراً على المشتري بما قام عليه من الثمن والنفقات المعتادة </a:t>
          </a:r>
          <a:endParaRPr lang="ar-IQ" sz="2000" dirty="0"/>
        </a:p>
      </dgm:t>
    </dgm:pt>
    <dgm:pt modelId="{502C8A4E-2E9F-49C2-A018-F4A7071AF9A8}" type="parTrans" cxnId="{8E018D5E-EBFB-479D-BE1F-A15E39054F56}">
      <dgm:prSet/>
      <dgm:spPr/>
      <dgm:t>
        <a:bodyPr/>
        <a:lstStyle/>
        <a:p>
          <a:pPr rtl="1"/>
          <a:endParaRPr lang="ar-IQ"/>
        </a:p>
      </dgm:t>
    </dgm:pt>
    <dgm:pt modelId="{89D358B3-22A7-4C80-B3BA-39C510D40209}" type="sibTrans" cxnId="{8E018D5E-EBFB-479D-BE1F-A15E39054F56}">
      <dgm:prSet/>
      <dgm:spPr/>
      <dgm:t>
        <a:bodyPr/>
        <a:lstStyle/>
        <a:p>
          <a:pPr rtl="1"/>
          <a:endParaRPr lang="ar-IQ"/>
        </a:p>
      </dgm:t>
    </dgm:pt>
    <dgm:pt modelId="{977B5ACC-90E2-423B-A3B4-EAC296323D77}">
      <dgm:prSet phldrT="[نص]" custT="1"/>
      <dgm:spPr/>
      <dgm:t>
        <a:bodyPr/>
        <a:lstStyle/>
        <a:p>
          <a:pPr rtl="1"/>
          <a:r>
            <a:rPr lang="ar-IQ" sz="2000" dirty="0" smtClean="0"/>
            <a:t>الحكمة منها :</a:t>
          </a:r>
          <a:endParaRPr lang="ar-IQ" sz="2000" dirty="0"/>
        </a:p>
      </dgm:t>
    </dgm:pt>
    <dgm:pt modelId="{8B7A847F-E13B-40C3-B8B4-B36A8309189A}" type="parTrans" cxnId="{021FE087-D2FD-4A9A-A9C7-84204CECE4E9}">
      <dgm:prSet/>
      <dgm:spPr/>
      <dgm:t>
        <a:bodyPr/>
        <a:lstStyle/>
        <a:p>
          <a:pPr rtl="1"/>
          <a:endParaRPr lang="ar-IQ"/>
        </a:p>
      </dgm:t>
    </dgm:pt>
    <dgm:pt modelId="{D29E40E1-049C-4DE4-873B-B851F1228895}" type="sibTrans" cxnId="{021FE087-D2FD-4A9A-A9C7-84204CECE4E9}">
      <dgm:prSet/>
      <dgm:spPr/>
      <dgm:t>
        <a:bodyPr/>
        <a:lstStyle/>
        <a:p>
          <a:pPr rtl="1"/>
          <a:endParaRPr lang="ar-IQ"/>
        </a:p>
      </dgm:t>
    </dgm:pt>
    <dgm:pt modelId="{AFE52CE9-2F65-4FB3-94E3-75B6A1294247}">
      <dgm:prSet phldrT="[نص]" custT="1"/>
      <dgm:spPr/>
      <dgm:t>
        <a:bodyPr/>
        <a:lstStyle/>
        <a:p>
          <a:pPr rtl="1"/>
          <a:r>
            <a:rPr lang="ar-IQ" sz="1800" dirty="0" smtClean="0"/>
            <a:t>1- وسيلة للتخلص من جار أو شريك لا يرتاح إليه الشفيع</a:t>
          </a:r>
          <a:endParaRPr lang="ar-IQ" sz="1800" dirty="0"/>
        </a:p>
      </dgm:t>
    </dgm:pt>
    <dgm:pt modelId="{F6E134A1-0B3C-4409-9269-CEA023B8F905}" type="parTrans" cxnId="{54D6C42D-2DE3-4F8F-965B-DE66B7227583}">
      <dgm:prSet/>
      <dgm:spPr/>
      <dgm:t>
        <a:bodyPr/>
        <a:lstStyle/>
        <a:p>
          <a:pPr rtl="1"/>
          <a:endParaRPr lang="ar-IQ"/>
        </a:p>
      </dgm:t>
    </dgm:pt>
    <dgm:pt modelId="{20F6866D-3FFC-4498-A834-AE49C875054E}" type="sibTrans" cxnId="{54D6C42D-2DE3-4F8F-965B-DE66B7227583}">
      <dgm:prSet/>
      <dgm:spPr/>
      <dgm:t>
        <a:bodyPr/>
        <a:lstStyle/>
        <a:p>
          <a:pPr rtl="1"/>
          <a:endParaRPr lang="ar-IQ"/>
        </a:p>
      </dgm:t>
    </dgm:pt>
    <dgm:pt modelId="{3442D122-B896-4745-99D2-C6EE9BCFCA4C}">
      <dgm:prSet phldrT="[نص]" custT="1"/>
      <dgm:spPr/>
      <dgm:t>
        <a:bodyPr/>
        <a:lstStyle/>
        <a:p>
          <a:pPr rtl="1"/>
          <a:r>
            <a:rPr lang="ar-IQ" sz="1800" dirty="0" smtClean="0"/>
            <a:t>2- وسيلة لتقليل عدد الشركاء في الشيء الشائع والتخلص من ضرر الشركة أو القسمة </a:t>
          </a:r>
          <a:endParaRPr lang="ar-IQ" sz="1800" dirty="0"/>
        </a:p>
      </dgm:t>
    </dgm:pt>
    <dgm:pt modelId="{E27524AC-B655-4973-850A-5EA1691AEA47}" type="parTrans" cxnId="{641B5E00-E364-4642-AC6C-701A2BB5F2E8}">
      <dgm:prSet/>
      <dgm:spPr/>
    </dgm:pt>
    <dgm:pt modelId="{E2221D36-224A-4854-81E7-1A6F109A8B6B}" type="sibTrans" cxnId="{641B5E00-E364-4642-AC6C-701A2BB5F2E8}">
      <dgm:prSet/>
      <dgm:spPr/>
    </dgm:pt>
    <dgm:pt modelId="{B25E0994-2521-494D-A88F-BA37C59A28DE}">
      <dgm:prSet phldrT="[نص]" custT="1"/>
      <dgm:spPr/>
      <dgm:t>
        <a:bodyPr/>
        <a:lstStyle/>
        <a:p>
          <a:pPr rtl="1"/>
          <a:r>
            <a:rPr lang="ar-IQ" sz="1800" dirty="0" smtClean="0"/>
            <a:t>3- حق قابل للإرث :  أي لا تبطل الشفعة بموت أي من الشركاء</a:t>
          </a:r>
          <a:endParaRPr lang="ar-IQ" sz="1800" dirty="0"/>
        </a:p>
      </dgm:t>
    </dgm:pt>
    <dgm:pt modelId="{2A24DD75-863B-4085-9F3F-00C9CD1077CD}" type="parTrans" cxnId="{92F3DF53-DDD1-492D-A766-637E0FB6D1B5}">
      <dgm:prSet/>
      <dgm:spPr/>
    </dgm:pt>
    <dgm:pt modelId="{BC62A7E4-CCF4-4BF1-B2B0-FF58AD722B32}" type="sibTrans" cxnId="{92F3DF53-DDD1-492D-A766-637E0FB6D1B5}">
      <dgm:prSet/>
      <dgm:spPr/>
    </dgm:pt>
    <dgm:pt modelId="{5DFC1A4B-07B6-4268-B041-8741C66059ED}">
      <dgm:prSet phldrT="[نص]" custT="1"/>
      <dgm:spPr/>
      <dgm:t>
        <a:bodyPr/>
        <a:lstStyle/>
        <a:p>
          <a:pPr rtl="1"/>
          <a:r>
            <a:rPr lang="ar-IQ" sz="1800" dirty="0" smtClean="0"/>
            <a:t>4- حق لا يجوز التصرف فيه للغير : أي انه حق مقتصر على الشركاء فيه </a:t>
          </a:r>
          <a:endParaRPr lang="ar-IQ" sz="1800" dirty="0"/>
        </a:p>
      </dgm:t>
    </dgm:pt>
    <dgm:pt modelId="{B5A373DB-5252-42B4-BFED-77D40564DD2D}" type="parTrans" cxnId="{C6F3B0C8-A509-4F8D-9382-55E41851C70E}">
      <dgm:prSet/>
      <dgm:spPr/>
    </dgm:pt>
    <dgm:pt modelId="{8D72FEFA-C667-485B-B83C-BB23FEA5E165}" type="sibTrans" cxnId="{C6F3B0C8-A509-4F8D-9382-55E41851C70E}">
      <dgm:prSet/>
      <dgm:spPr/>
    </dgm:pt>
    <dgm:pt modelId="{7ADAA65F-3DF9-43A8-B82C-C320104B709C}">
      <dgm:prSet phldrT="[نص]" custT="1"/>
      <dgm:spPr/>
      <dgm:t>
        <a:bodyPr/>
        <a:lstStyle/>
        <a:p>
          <a:pPr rtl="1"/>
          <a:r>
            <a:rPr lang="ar-IQ" sz="1800" dirty="0" smtClean="0"/>
            <a:t>2-الخليط</a:t>
          </a:r>
          <a:endParaRPr lang="ar-IQ" sz="1800" dirty="0"/>
        </a:p>
      </dgm:t>
    </dgm:pt>
    <dgm:pt modelId="{9B27C36C-72F5-4DEC-9E77-B93EA34A0016}" type="parTrans" cxnId="{4C967294-A616-472E-BC7E-A907410CCC74}">
      <dgm:prSet/>
      <dgm:spPr/>
    </dgm:pt>
    <dgm:pt modelId="{C31EE9E8-A05A-4833-BB13-38803AC8DBAA}" type="sibTrans" cxnId="{4C967294-A616-472E-BC7E-A907410CCC74}">
      <dgm:prSet/>
      <dgm:spPr/>
    </dgm:pt>
    <dgm:pt modelId="{B679D5E8-98CA-4D80-9821-264CAAC2D417}">
      <dgm:prSet phldrT="[نص]" custT="1"/>
      <dgm:spPr/>
      <dgm:t>
        <a:bodyPr/>
        <a:lstStyle/>
        <a:p>
          <a:pPr rtl="1"/>
          <a:r>
            <a:rPr lang="ar-IQ" sz="1800" dirty="0" smtClean="0"/>
            <a:t>3- الجار الملاصق</a:t>
          </a:r>
          <a:endParaRPr lang="ar-IQ" sz="1800" dirty="0"/>
        </a:p>
      </dgm:t>
    </dgm:pt>
    <dgm:pt modelId="{6B956742-CEBE-4610-9864-F78CAD73CDBE}" type="parTrans" cxnId="{DA1EEFD1-066B-4C60-97BA-0BA31A889993}">
      <dgm:prSet/>
      <dgm:spPr/>
    </dgm:pt>
    <dgm:pt modelId="{C28E4D28-528D-4A6B-AC24-A70D60BE3C2E}" type="sibTrans" cxnId="{DA1EEFD1-066B-4C60-97BA-0BA31A889993}">
      <dgm:prSet/>
      <dgm:spPr/>
    </dgm:pt>
    <dgm:pt modelId="{7061B1B7-81C7-478D-B15E-191B41B67C8B}">
      <dgm:prSet phldrT="[نص]" custT="1"/>
      <dgm:spPr/>
      <dgm:t>
        <a:bodyPr/>
        <a:lstStyle/>
        <a:p>
          <a:pPr rtl="1"/>
          <a:r>
            <a:rPr lang="ar-IQ" sz="1800" dirty="0" smtClean="0"/>
            <a:t>حسب قرار مجلس قيادة الثورة (المنحل ) :</a:t>
          </a:r>
          <a:endParaRPr lang="ar-IQ" sz="1800" dirty="0"/>
        </a:p>
      </dgm:t>
    </dgm:pt>
    <dgm:pt modelId="{359878F9-279E-4E9E-A02B-F8604F434EE9}" type="parTrans" cxnId="{08B09782-058D-4A4F-8648-E73691C9947A}">
      <dgm:prSet/>
      <dgm:spPr/>
    </dgm:pt>
    <dgm:pt modelId="{EB61D6F2-52F8-4AC8-888B-09DBD90E05A3}" type="sibTrans" cxnId="{08B09782-058D-4A4F-8648-E73691C9947A}">
      <dgm:prSet/>
      <dgm:spPr/>
    </dgm:pt>
    <dgm:pt modelId="{B8C2BEF9-755D-4693-800E-7385A4FA75EE}">
      <dgm:prSet phldrT="[نص]" custT="1"/>
      <dgm:spPr/>
      <dgm:t>
        <a:bodyPr/>
        <a:lstStyle/>
        <a:p>
          <a:pPr rtl="1"/>
          <a:endParaRPr lang="ar-IQ" sz="1800" dirty="0"/>
        </a:p>
      </dgm:t>
    </dgm:pt>
    <dgm:pt modelId="{BB8B4070-C77D-47E3-9929-CDD98F610A77}" type="parTrans" cxnId="{121E5D7D-31CB-422D-9E11-43791EF4AAF6}">
      <dgm:prSet/>
      <dgm:spPr/>
    </dgm:pt>
    <dgm:pt modelId="{994D29AD-BB6F-4FAB-8871-81CC627B1899}" type="sibTrans" cxnId="{121E5D7D-31CB-422D-9E11-43791EF4AAF6}">
      <dgm:prSet/>
      <dgm:spPr/>
    </dgm:pt>
    <dgm:pt modelId="{D76B2392-CBED-4C15-8666-5A56499B8828}">
      <dgm:prSet phldrT="[نص]" custT="1"/>
      <dgm:spPr/>
      <dgm:t>
        <a:bodyPr/>
        <a:lstStyle/>
        <a:p>
          <a:pPr rtl="1"/>
          <a:r>
            <a:rPr lang="ar-IQ" sz="1800" dirty="0" smtClean="0"/>
            <a:t>ينحصر حق الشفعة بالشريك في دار السكن الشائعة أو الشقة السكنية الشائعة</a:t>
          </a:r>
          <a:endParaRPr lang="ar-IQ" sz="1800" dirty="0"/>
        </a:p>
      </dgm:t>
    </dgm:pt>
    <dgm:pt modelId="{D6F87352-15B9-4A51-B80B-83E208BBD7FD}" type="parTrans" cxnId="{818510C4-05D3-4F8A-90A1-0D2B8B4C7539}">
      <dgm:prSet/>
      <dgm:spPr/>
    </dgm:pt>
    <dgm:pt modelId="{6C9D3F13-E17B-4AEA-B850-BB9387AA0C9B}" type="sibTrans" cxnId="{818510C4-05D3-4F8A-90A1-0D2B8B4C7539}">
      <dgm:prSet/>
      <dgm:spPr/>
    </dgm:pt>
    <dgm:pt modelId="{5B151F37-D397-4B49-89B7-530C2D627B33}" type="pres">
      <dgm:prSet presAssocID="{DE407B51-ED71-4B8C-8D32-5A8953E373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522339EF-0135-4DD5-9D5B-398B45900155}" type="pres">
      <dgm:prSet presAssocID="{39CA9774-EBE8-41A5-B6EA-12E540D95D9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090A72D-2FBE-41A6-87D9-486D0D8B47D3}" type="pres">
      <dgm:prSet presAssocID="{607EBA39-E119-47D5-AACF-1ABE602C785C}" presName="sibTrans" presStyleCnt="0"/>
      <dgm:spPr/>
    </dgm:pt>
    <dgm:pt modelId="{6135955A-15A7-4C9B-9E8D-DF8FE2BB84E6}" type="pres">
      <dgm:prSet presAssocID="{D1C2159A-200B-4933-BA25-7B180185ED1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3969931-18E1-4136-8379-A0C2A2427461}" type="pres">
      <dgm:prSet presAssocID="{2CBE3551-ACDB-4CE5-8CC9-1CEBD064AA1F}" presName="sibTrans" presStyleCnt="0"/>
      <dgm:spPr/>
    </dgm:pt>
    <dgm:pt modelId="{D06A1037-A192-4BD4-BF1E-47CFA1608F08}" type="pres">
      <dgm:prSet presAssocID="{3B45F5A7-0382-41E9-97E8-9A8D7D7A94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92F3DF53-DDD1-492D-A766-637E0FB6D1B5}" srcId="{D1C2159A-200B-4933-BA25-7B180185ED19}" destId="{B25E0994-2521-494D-A88F-BA37C59A28DE}" srcOrd="2" destOrd="0" parTransId="{2A24DD75-863B-4085-9F3F-00C9CD1077CD}" sibTransId="{BC62A7E4-CCF4-4BF1-B2B0-FF58AD722B32}"/>
    <dgm:cxn modelId="{953A13C7-58DB-4491-A549-8B8416F0EE24}" type="presOf" srcId="{39CA9774-EBE8-41A5-B6EA-12E540D95D93}" destId="{522339EF-0135-4DD5-9D5B-398B45900155}" srcOrd="0" destOrd="0" presId="urn:microsoft.com/office/officeart/2005/8/layout/hList6"/>
    <dgm:cxn modelId="{B8C81D12-36AF-4800-85AD-77C9FC222A02}" type="presOf" srcId="{19CAC402-C520-4A7B-ADDA-27EC18BEF3F0}" destId="{522339EF-0135-4DD5-9D5B-398B45900155}" srcOrd="0" destOrd="1" presId="urn:microsoft.com/office/officeart/2005/8/layout/hList6"/>
    <dgm:cxn modelId="{B5BE8A64-19FD-40EB-BD99-AF76D497D0FA}" srcId="{DE407B51-ED71-4B8C-8D32-5A8953E37321}" destId="{39CA9774-EBE8-41A5-B6EA-12E540D95D93}" srcOrd="0" destOrd="0" parTransId="{4A7BF3B1-C776-4AAE-8469-91069B121CCB}" sibTransId="{607EBA39-E119-47D5-AACF-1ABE602C785C}"/>
    <dgm:cxn modelId="{B55B967C-BC62-4618-9CBE-35C7C40A48DD}" type="presOf" srcId="{3442D122-B896-4745-99D2-C6EE9BCFCA4C}" destId="{D06A1037-A192-4BD4-BF1E-47CFA1608F08}" srcOrd="0" destOrd="3" presId="urn:microsoft.com/office/officeart/2005/8/layout/hList6"/>
    <dgm:cxn modelId="{F9908CC0-25AB-419C-A30C-38C220F5B470}" type="presOf" srcId="{7ADAA65F-3DF9-43A8-B82C-C320104B709C}" destId="{522339EF-0135-4DD5-9D5B-398B45900155}" srcOrd="0" destOrd="3" presId="urn:microsoft.com/office/officeart/2005/8/layout/hList6"/>
    <dgm:cxn modelId="{5F09CAA1-89A4-4F50-8830-85B0D78A7179}" type="presOf" srcId="{7061B1B7-81C7-478D-B15E-191B41B67C8B}" destId="{522339EF-0135-4DD5-9D5B-398B45900155}" srcOrd="0" destOrd="6" presId="urn:microsoft.com/office/officeart/2005/8/layout/hList6"/>
    <dgm:cxn modelId="{DFA43B76-A3E4-45F9-8303-5D77967D856F}" type="presOf" srcId="{AFE52CE9-2F65-4FB3-94E3-75B6A1294247}" destId="{D06A1037-A192-4BD4-BF1E-47CFA1608F08}" srcOrd="0" destOrd="2" presId="urn:microsoft.com/office/officeart/2005/8/layout/hList6"/>
    <dgm:cxn modelId="{021FE087-D2FD-4A9A-A9C7-84204CECE4E9}" srcId="{3B45F5A7-0382-41E9-97E8-9A8D7D7A94F4}" destId="{977B5ACC-90E2-423B-A3B4-EAC296323D77}" srcOrd="0" destOrd="0" parTransId="{8B7A847F-E13B-40C3-B8B4-B36A8309189A}" sibTransId="{D29E40E1-049C-4DE4-873B-B851F1228895}"/>
    <dgm:cxn modelId="{08B09782-058D-4A4F-8648-E73691C9947A}" srcId="{39CA9774-EBE8-41A5-B6EA-12E540D95D93}" destId="{7061B1B7-81C7-478D-B15E-191B41B67C8B}" srcOrd="5" destOrd="0" parTransId="{359878F9-279E-4E9E-A02B-F8604F434EE9}" sibTransId="{EB61D6F2-52F8-4AC8-888B-09DBD90E05A3}"/>
    <dgm:cxn modelId="{712D3781-EE2A-419B-A6BB-8E7B5189BEA8}" srcId="{39CA9774-EBE8-41A5-B6EA-12E540D95D93}" destId="{19CAC402-C520-4A7B-ADDA-27EC18BEF3F0}" srcOrd="0" destOrd="0" parTransId="{F9582589-5AE3-4C32-92AE-8E796D2A42A0}" sibTransId="{26FA6BB4-9D2E-4AF4-A4BB-5E0A6B14B72A}"/>
    <dgm:cxn modelId="{A9ED75F1-3861-4F42-9296-7AEECDD6CB58}" type="presOf" srcId="{D1C2159A-200B-4933-BA25-7B180185ED19}" destId="{6135955A-15A7-4C9B-9E8D-DF8FE2BB84E6}" srcOrd="0" destOrd="0" presId="urn:microsoft.com/office/officeart/2005/8/layout/hList6"/>
    <dgm:cxn modelId="{818510C4-05D3-4F8A-90A1-0D2B8B4C7539}" srcId="{39CA9774-EBE8-41A5-B6EA-12E540D95D93}" destId="{D76B2392-CBED-4C15-8666-5A56499B8828}" srcOrd="6" destOrd="0" parTransId="{D6F87352-15B9-4A51-B80B-83E208BBD7FD}" sibTransId="{6C9D3F13-E17B-4AEA-B850-BB9387AA0C9B}"/>
    <dgm:cxn modelId="{37F58699-75E1-41E1-9CA7-F6EB7BA61277}" type="presOf" srcId="{B679D5E8-98CA-4D80-9821-264CAAC2D417}" destId="{522339EF-0135-4DD5-9D5B-398B45900155}" srcOrd="0" destOrd="4" presId="urn:microsoft.com/office/officeart/2005/8/layout/hList6"/>
    <dgm:cxn modelId="{CF3DAD98-4D82-4E0E-95DD-398EC4207D8E}" type="presOf" srcId="{DE407B51-ED71-4B8C-8D32-5A8953E37321}" destId="{5B151F37-D397-4B49-89B7-530C2D627B33}" srcOrd="0" destOrd="0" presId="urn:microsoft.com/office/officeart/2005/8/layout/hList6"/>
    <dgm:cxn modelId="{2B5791A9-E47F-484E-82BE-3BC183D4DE44}" type="presOf" srcId="{F32D4E4E-D44A-4AFE-87D1-3615628822C0}" destId="{6135955A-15A7-4C9B-9E8D-DF8FE2BB84E6}" srcOrd="0" destOrd="1" presId="urn:microsoft.com/office/officeart/2005/8/layout/hList6"/>
    <dgm:cxn modelId="{8E018D5E-EBFB-479D-BE1F-A15E39054F56}" srcId="{DE407B51-ED71-4B8C-8D32-5A8953E37321}" destId="{3B45F5A7-0382-41E9-97E8-9A8D7D7A94F4}" srcOrd="2" destOrd="0" parTransId="{502C8A4E-2E9F-49C2-A018-F4A7071AF9A8}" sibTransId="{89D358B3-22A7-4C80-B3BA-39C510D40209}"/>
    <dgm:cxn modelId="{7456824C-A76B-499C-B150-6605FA301233}" type="presOf" srcId="{D76B2392-CBED-4C15-8666-5A56499B8828}" destId="{522339EF-0135-4DD5-9D5B-398B45900155}" srcOrd="0" destOrd="7" presId="urn:microsoft.com/office/officeart/2005/8/layout/hList6"/>
    <dgm:cxn modelId="{D8EFF4C7-F4B3-4F38-A2BF-D0B88F1E48CE}" srcId="{D1C2159A-200B-4933-BA25-7B180185ED19}" destId="{F32D4E4E-D44A-4AFE-87D1-3615628822C0}" srcOrd="0" destOrd="0" parTransId="{ACB0866A-FAE5-4893-A01C-973D99519760}" sibTransId="{21E693CA-DEC6-46B7-A4BE-57C3C72985CD}"/>
    <dgm:cxn modelId="{85886E59-2CA6-447C-B290-FC36B2B61364}" type="presOf" srcId="{B8C2BEF9-755D-4693-800E-7385A4FA75EE}" destId="{522339EF-0135-4DD5-9D5B-398B45900155}" srcOrd="0" destOrd="5" presId="urn:microsoft.com/office/officeart/2005/8/layout/hList6"/>
    <dgm:cxn modelId="{18302039-EAEB-4AAA-A1B6-81D14A71E6C4}" type="presOf" srcId="{71ADF90F-B97B-4BE5-AD76-7AC75D733D0B}" destId="{6135955A-15A7-4C9B-9E8D-DF8FE2BB84E6}" srcOrd="0" destOrd="2" presId="urn:microsoft.com/office/officeart/2005/8/layout/hList6"/>
    <dgm:cxn modelId="{54D6C42D-2DE3-4F8F-965B-DE66B7227583}" srcId="{3B45F5A7-0382-41E9-97E8-9A8D7D7A94F4}" destId="{AFE52CE9-2F65-4FB3-94E3-75B6A1294247}" srcOrd="1" destOrd="0" parTransId="{F6E134A1-0B3C-4409-9269-CEA023B8F905}" sibTransId="{20F6866D-3FFC-4498-A834-AE49C875054E}"/>
    <dgm:cxn modelId="{DA1EEFD1-066B-4C60-97BA-0BA31A889993}" srcId="{39CA9774-EBE8-41A5-B6EA-12E540D95D93}" destId="{B679D5E8-98CA-4D80-9821-264CAAC2D417}" srcOrd="3" destOrd="0" parTransId="{6B956742-CEBE-4610-9864-F78CAD73CDBE}" sibTransId="{C28E4D28-528D-4A6B-AC24-A70D60BE3C2E}"/>
    <dgm:cxn modelId="{4BF121BA-F397-45EA-A6E7-1F82ACFFF26A}" type="presOf" srcId="{0C85C6AC-7D7F-4981-A399-4A5FF8A7C3E8}" destId="{522339EF-0135-4DD5-9D5B-398B45900155}" srcOrd="0" destOrd="2" presId="urn:microsoft.com/office/officeart/2005/8/layout/hList6"/>
    <dgm:cxn modelId="{78FDBFFF-82A9-4D1A-895B-AE949121A17C}" type="presOf" srcId="{977B5ACC-90E2-423B-A3B4-EAC296323D77}" destId="{D06A1037-A192-4BD4-BF1E-47CFA1608F08}" srcOrd="0" destOrd="1" presId="urn:microsoft.com/office/officeart/2005/8/layout/hList6"/>
    <dgm:cxn modelId="{19E0D68C-F97B-4F6D-A929-C5DF4FD71B1D}" type="presOf" srcId="{B25E0994-2521-494D-A88F-BA37C59A28DE}" destId="{6135955A-15A7-4C9B-9E8D-DF8FE2BB84E6}" srcOrd="0" destOrd="3" presId="urn:microsoft.com/office/officeart/2005/8/layout/hList6"/>
    <dgm:cxn modelId="{109BB133-315A-4C27-8961-E94A32276407}" type="presOf" srcId="{5DFC1A4B-07B6-4268-B041-8741C66059ED}" destId="{6135955A-15A7-4C9B-9E8D-DF8FE2BB84E6}" srcOrd="0" destOrd="4" presId="urn:microsoft.com/office/officeart/2005/8/layout/hList6"/>
    <dgm:cxn modelId="{B0228A8E-D19F-4289-A4E3-507B2DBD42D1}" srcId="{DE407B51-ED71-4B8C-8D32-5A8953E37321}" destId="{D1C2159A-200B-4933-BA25-7B180185ED19}" srcOrd="1" destOrd="0" parTransId="{65B92018-AA08-4D46-95B4-8E8C3D0A8535}" sibTransId="{2CBE3551-ACDB-4CE5-8CC9-1CEBD064AA1F}"/>
    <dgm:cxn modelId="{C6F3B0C8-A509-4F8D-9382-55E41851C70E}" srcId="{D1C2159A-200B-4933-BA25-7B180185ED19}" destId="{5DFC1A4B-07B6-4268-B041-8741C66059ED}" srcOrd="3" destOrd="0" parTransId="{B5A373DB-5252-42B4-BFED-77D40564DD2D}" sibTransId="{8D72FEFA-C667-485B-B83C-BB23FEA5E165}"/>
    <dgm:cxn modelId="{7D56E7F3-B008-48D2-8593-217A960A4D33}" type="presOf" srcId="{3B45F5A7-0382-41E9-97E8-9A8D7D7A94F4}" destId="{D06A1037-A192-4BD4-BF1E-47CFA1608F08}" srcOrd="0" destOrd="0" presId="urn:microsoft.com/office/officeart/2005/8/layout/hList6"/>
    <dgm:cxn modelId="{641B5E00-E364-4642-AC6C-701A2BB5F2E8}" srcId="{3B45F5A7-0382-41E9-97E8-9A8D7D7A94F4}" destId="{3442D122-B896-4745-99D2-C6EE9BCFCA4C}" srcOrd="2" destOrd="0" parTransId="{E27524AC-B655-4973-850A-5EA1691AEA47}" sibTransId="{E2221D36-224A-4854-81E7-1A6F109A8B6B}"/>
    <dgm:cxn modelId="{EAC0D468-5379-43A3-9BCC-9921793D2FC5}" srcId="{D1C2159A-200B-4933-BA25-7B180185ED19}" destId="{71ADF90F-B97B-4BE5-AD76-7AC75D733D0B}" srcOrd="1" destOrd="0" parTransId="{19CB7260-AB94-495A-9261-262CB1E48714}" sibTransId="{F596AEB7-F79F-4EDD-A2B8-F085F8A043CC}"/>
    <dgm:cxn modelId="{1C3D4658-6BDB-4942-B50A-F2CD6B16CD1F}" srcId="{39CA9774-EBE8-41A5-B6EA-12E540D95D93}" destId="{0C85C6AC-7D7F-4981-A399-4A5FF8A7C3E8}" srcOrd="1" destOrd="0" parTransId="{14E18FA3-4476-4C72-996F-EC94080FE6F1}" sibTransId="{08420B56-4BA1-4BF8-ADA2-1C640C2A497A}"/>
    <dgm:cxn modelId="{4C967294-A616-472E-BC7E-A907410CCC74}" srcId="{39CA9774-EBE8-41A5-B6EA-12E540D95D93}" destId="{7ADAA65F-3DF9-43A8-B82C-C320104B709C}" srcOrd="2" destOrd="0" parTransId="{9B27C36C-72F5-4DEC-9E77-B93EA34A0016}" sibTransId="{C31EE9E8-A05A-4833-BB13-38803AC8DBAA}"/>
    <dgm:cxn modelId="{121E5D7D-31CB-422D-9E11-43791EF4AAF6}" srcId="{39CA9774-EBE8-41A5-B6EA-12E540D95D93}" destId="{B8C2BEF9-755D-4693-800E-7385A4FA75EE}" srcOrd="4" destOrd="0" parTransId="{BB8B4070-C77D-47E3-9929-CDD98F610A77}" sibTransId="{994D29AD-BB6F-4FAB-8871-81CC627B1899}"/>
    <dgm:cxn modelId="{70FC7FA6-55CC-4F06-B9E2-8FEB0F68C263}" type="presParOf" srcId="{5B151F37-D397-4B49-89B7-530C2D627B33}" destId="{522339EF-0135-4DD5-9D5B-398B45900155}" srcOrd="0" destOrd="0" presId="urn:microsoft.com/office/officeart/2005/8/layout/hList6"/>
    <dgm:cxn modelId="{ED7ECF97-7951-4B57-A6FB-E16B766E6114}" type="presParOf" srcId="{5B151F37-D397-4B49-89B7-530C2D627B33}" destId="{0090A72D-2FBE-41A6-87D9-486D0D8B47D3}" srcOrd="1" destOrd="0" presId="urn:microsoft.com/office/officeart/2005/8/layout/hList6"/>
    <dgm:cxn modelId="{4E3D85F6-F2A8-43C8-92AE-865509BEECC3}" type="presParOf" srcId="{5B151F37-D397-4B49-89B7-530C2D627B33}" destId="{6135955A-15A7-4C9B-9E8D-DF8FE2BB84E6}" srcOrd="2" destOrd="0" presId="urn:microsoft.com/office/officeart/2005/8/layout/hList6"/>
    <dgm:cxn modelId="{A796F627-983B-4356-90B8-06583F5F3C86}" type="presParOf" srcId="{5B151F37-D397-4B49-89B7-530C2D627B33}" destId="{83969931-18E1-4136-8379-A0C2A2427461}" srcOrd="3" destOrd="0" presId="urn:microsoft.com/office/officeart/2005/8/layout/hList6"/>
    <dgm:cxn modelId="{DB6612E5-606B-4C30-9D5C-6DA2CA9B2AC3}" type="presParOf" srcId="{5B151F37-D397-4B49-89B7-530C2D627B33}" destId="{D06A1037-A192-4BD4-BF1E-47CFA1608F08}" srcOrd="4" destOrd="0" presId="urn:microsoft.com/office/officeart/2005/8/layout/h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E20F63-8CCF-4A27-90BA-7F82BE023A2A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B6220793-0AB9-4E89-9C96-7A897F315B7F}">
      <dgm:prSet phldrT="[نص]" custT="1"/>
      <dgm:spPr>
        <a:solidFill>
          <a:srgbClr val="00B0F0"/>
        </a:solidFill>
      </dgm:spPr>
      <dgm:t>
        <a:bodyPr/>
        <a:lstStyle/>
        <a:p>
          <a:pPr algn="ctr" rtl="1"/>
          <a:r>
            <a:rPr lang="ar-IQ" sz="1800" b="1" dirty="0" smtClean="0"/>
            <a:t>الشرط الأول : أن يكون كل من المشفوع والمشفوع </a:t>
          </a:r>
          <a:r>
            <a:rPr lang="ar-IQ" sz="1800" b="1" dirty="0" err="1" smtClean="0"/>
            <a:t>به</a:t>
          </a:r>
          <a:r>
            <a:rPr lang="ar-IQ" sz="1800" b="1" dirty="0" smtClean="0"/>
            <a:t> حصة شائعة في دار أو شقة سكنية</a:t>
          </a:r>
        </a:p>
        <a:p>
          <a:pPr algn="r" rtl="1"/>
          <a:r>
            <a:rPr lang="ar-IQ" sz="1600" dirty="0" smtClean="0"/>
            <a:t>- أي لا شفعة للشريك في أرض مملوكة على الشيوع ولا في عمارة غير سكنية </a:t>
          </a:r>
          <a:r>
            <a:rPr lang="ar-IQ" sz="1600" dirty="0" err="1" smtClean="0"/>
            <a:t>او</a:t>
          </a:r>
          <a:r>
            <a:rPr lang="ar-IQ" sz="1600" dirty="0" smtClean="0"/>
            <a:t> في مخزن أو دكان  - كما لا شفعة في المنقول إلا إذا كان تابع للعقار الشائع - ويجب أن تكون الشفعة في العقارات المملوكة فلا تثبت الشفعة في المال الموقوف</a:t>
          </a:r>
        </a:p>
        <a:p>
          <a:pPr algn="ctr" rtl="1"/>
          <a:r>
            <a:rPr lang="ar-IQ" sz="1800" b="1" dirty="0" smtClean="0"/>
            <a:t>الشرط الثاني: أن لا يملك الشفيع دار أو شقة سكنية على وجه الاستقلال</a:t>
          </a:r>
        </a:p>
        <a:p>
          <a:pPr algn="ctr" rtl="1"/>
          <a:r>
            <a:rPr lang="ar-IQ" sz="1800" b="0" dirty="0" smtClean="0"/>
            <a:t>- إذا كان يملك عقار من غير الدور أو الشقق السكنية فيثبت له حق الأخذ بالشفعة</a:t>
          </a:r>
          <a:endParaRPr lang="ar-IQ" sz="1800" b="0" dirty="0"/>
        </a:p>
      </dgm:t>
    </dgm:pt>
    <dgm:pt modelId="{EB57DD70-03FD-4D7A-8739-3C066575AC7B}" type="parTrans" cxnId="{889FFCCA-D0F8-4B70-9390-B323E3F403F3}">
      <dgm:prSet/>
      <dgm:spPr/>
      <dgm:t>
        <a:bodyPr/>
        <a:lstStyle/>
        <a:p>
          <a:pPr rtl="1"/>
          <a:endParaRPr lang="ar-IQ"/>
        </a:p>
      </dgm:t>
    </dgm:pt>
    <dgm:pt modelId="{BEA76FBE-0CE9-484E-8FAE-8AC88DA52AB5}" type="sibTrans" cxnId="{889FFCCA-D0F8-4B70-9390-B323E3F403F3}">
      <dgm:prSet/>
      <dgm:spPr/>
      <dgm:t>
        <a:bodyPr/>
        <a:lstStyle/>
        <a:p>
          <a:pPr rtl="1"/>
          <a:endParaRPr lang="ar-IQ"/>
        </a:p>
      </dgm:t>
    </dgm:pt>
    <dgm:pt modelId="{8A25CEDD-F80A-4764-B4CC-93855C778D29}">
      <dgm:prSet phldrT="[نص]" custT="1"/>
      <dgm:spPr/>
      <dgm:t>
        <a:bodyPr/>
        <a:lstStyle/>
        <a:p>
          <a:pPr rtl="1"/>
          <a:r>
            <a:rPr lang="ar-IQ" sz="2000" dirty="0" smtClean="0"/>
            <a:t>- ما هي البيوع التي لا تجوز فيها الشفعة ؟ </a:t>
          </a:r>
        </a:p>
        <a:p>
          <a:pPr rtl="1"/>
          <a:r>
            <a:rPr lang="ar-IQ" sz="1800" dirty="0" smtClean="0"/>
            <a:t>ج / 1- البيع بالمزايدة العلنية :</a:t>
          </a:r>
          <a:r>
            <a:rPr lang="ar-IQ" sz="1600" dirty="0" smtClean="0"/>
            <a:t>فللشفيع أن يدخل المزايدة مما يساعد على بيع العقار بأكبر ثمن أما المزايدة غير العلنية فتجوز فيها الشفعة</a:t>
          </a:r>
        </a:p>
        <a:p>
          <a:pPr rtl="1"/>
          <a:r>
            <a:rPr lang="ar-IQ" sz="1800" dirty="0" smtClean="0"/>
            <a:t>2- البيع بين الأزواج  </a:t>
          </a:r>
          <a:r>
            <a:rPr lang="ar-IQ" sz="1800" dirty="0" err="1" smtClean="0"/>
            <a:t>و</a:t>
          </a:r>
          <a:r>
            <a:rPr lang="ar-IQ" sz="1800" dirty="0" smtClean="0"/>
            <a:t> الأقارب </a:t>
          </a:r>
          <a:r>
            <a:rPr lang="ar-IQ" sz="1600" dirty="0" smtClean="0"/>
            <a:t>: في هذا البيع تراعى اعتبارات شخصية </a:t>
          </a:r>
        </a:p>
        <a:p>
          <a:pPr rtl="1"/>
          <a:r>
            <a:rPr lang="ar-IQ" sz="1800" dirty="0" smtClean="0"/>
            <a:t>3- بيع العقار ليجعل محل عبادة </a:t>
          </a:r>
          <a:r>
            <a:rPr lang="ar-IQ" sz="1600" dirty="0" smtClean="0"/>
            <a:t>: فلا شفعة إذا بيع العقار ليجعل مسجد أو حسينية أو كنيسة أما ما يباع للمؤسسات الخيرية والاجتماعية فتجوز فيه الشفعة</a:t>
          </a:r>
          <a:endParaRPr lang="ar-IQ" sz="1800" dirty="0"/>
        </a:p>
      </dgm:t>
    </dgm:pt>
    <dgm:pt modelId="{8827BD34-F652-4B75-9ECC-3CAA443B1CDF}" type="parTrans" cxnId="{97199FA1-7846-40DA-A0BE-8C5AEE99B07D}">
      <dgm:prSet/>
      <dgm:spPr/>
      <dgm:t>
        <a:bodyPr/>
        <a:lstStyle/>
        <a:p>
          <a:pPr rtl="1"/>
          <a:endParaRPr lang="ar-IQ"/>
        </a:p>
      </dgm:t>
    </dgm:pt>
    <dgm:pt modelId="{D51A8A69-CB82-4E9D-8BDF-61CC370FFE8F}" type="sibTrans" cxnId="{97199FA1-7846-40DA-A0BE-8C5AEE99B07D}">
      <dgm:prSet/>
      <dgm:spPr/>
      <dgm:t>
        <a:bodyPr/>
        <a:lstStyle/>
        <a:p>
          <a:pPr rtl="1"/>
          <a:endParaRPr lang="ar-IQ"/>
        </a:p>
      </dgm:t>
    </dgm:pt>
    <dgm:pt modelId="{A21C6EE1-7850-44AD-8FE2-E5A9EBE8D181}">
      <dgm:prSet phldrT="[نص]" custT="1"/>
      <dgm:spPr>
        <a:solidFill>
          <a:srgbClr val="00B0F0"/>
        </a:solidFill>
      </dgm:spPr>
      <dgm:t>
        <a:bodyPr/>
        <a:lstStyle/>
        <a:p>
          <a:pPr rtl="1"/>
          <a:r>
            <a:rPr lang="ar-IQ" sz="2000" dirty="0" smtClean="0"/>
            <a:t>4- الوفاء بمقابل : </a:t>
          </a:r>
          <a:r>
            <a:rPr lang="ar-IQ" sz="1800" dirty="0" smtClean="0"/>
            <a:t>إذا أعطى المدين لدائنه عقاراً بدلاً من محل التزامه الأصلي فإنه يجوز لشركائه أخذ هذا العقار بالشفعة </a:t>
          </a:r>
        </a:p>
        <a:p>
          <a:pPr rtl="1"/>
          <a:r>
            <a:rPr lang="ar-IQ" sz="2000" dirty="0" smtClean="0"/>
            <a:t>الشرط الرابع :قيام سبب الشفعة في الشفيع </a:t>
          </a:r>
          <a:r>
            <a:rPr lang="ar-IQ" sz="2000" dirty="0" err="1" smtClean="0"/>
            <a:t>و</a:t>
          </a:r>
          <a:r>
            <a:rPr lang="ar-IQ" sz="2000" dirty="0" smtClean="0"/>
            <a:t>  استمراره إلى حين الأخذ بالشفعة :</a:t>
          </a:r>
        </a:p>
        <a:p>
          <a:pPr rtl="1"/>
          <a:r>
            <a:rPr lang="ar-IQ" sz="1800" dirty="0" smtClean="0"/>
            <a:t>-أي يجب أن يكون الشفيع مالكاً للمشفوع </a:t>
          </a:r>
          <a:r>
            <a:rPr lang="ar-IQ" sz="1800" dirty="0" err="1" smtClean="0"/>
            <a:t>به</a:t>
          </a:r>
          <a:r>
            <a:rPr lang="ar-IQ" sz="1800" dirty="0" smtClean="0"/>
            <a:t> من وقت البيع حتى وقت الحكم له بالشفعة </a:t>
          </a:r>
          <a:endParaRPr lang="ar-IQ" sz="2000" dirty="0"/>
        </a:p>
      </dgm:t>
    </dgm:pt>
    <dgm:pt modelId="{77DBE1BF-BC9B-454B-AAAA-9F1470911542}" type="parTrans" cxnId="{75432E04-DD8E-487B-BD15-822DB4C6EB52}">
      <dgm:prSet/>
      <dgm:spPr/>
      <dgm:t>
        <a:bodyPr/>
        <a:lstStyle/>
        <a:p>
          <a:pPr rtl="1"/>
          <a:endParaRPr lang="ar-IQ"/>
        </a:p>
      </dgm:t>
    </dgm:pt>
    <dgm:pt modelId="{693EF5E0-14A9-485A-A7BF-7B38D9EDAD13}" type="sibTrans" cxnId="{75432E04-DD8E-487B-BD15-822DB4C6EB52}">
      <dgm:prSet/>
      <dgm:spPr/>
      <dgm:t>
        <a:bodyPr/>
        <a:lstStyle/>
        <a:p>
          <a:pPr rtl="1"/>
          <a:endParaRPr lang="ar-IQ"/>
        </a:p>
      </dgm:t>
    </dgm:pt>
    <dgm:pt modelId="{C5F959DB-6B0F-4A91-AE42-8787FF448BA3}">
      <dgm:prSet phldrT="[نص]" custT="1"/>
      <dgm:spPr/>
      <dgm:t>
        <a:bodyPr/>
        <a:lstStyle/>
        <a:p>
          <a:pPr rtl="1"/>
          <a:r>
            <a:rPr lang="ar-IQ" sz="1800" b="1" dirty="0" smtClean="0"/>
            <a:t>الشرط الثالث:أن يكون التصرف بيعاً:</a:t>
          </a:r>
        </a:p>
        <a:p>
          <a:pPr rtl="1"/>
          <a:r>
            <a:rPr lang="ar-IQ" sz="1600" b="1" dirty="0" smtClean="0"/>
            <a:t>- ما هي التصرفات التي تأخذ حكم البيع وتثبت فيها الشفعة ؟</a:t>
          </a:r>
        </a:p>
        <a:p>
          <a:pPr rtl="1"/>
          <a:r>
            <a:rPr lang="ar-IQ" sz="1600" b="1" dirty="0" smtClean="0"/>
            <a:t>ج / </a:t>
          </a:r>
          <a:r>
            <a:rPr lang="ar-IQ" sz="1600" b="0" dirty="0" smtClean="0"/>
            <a:t>1- المقايضة : كالبيع مبادلة مال بمال</a:t>
          </a:r>
        </a:p>
        <a:p>
          <a:pPr rtl="1"/>
          <a:r>
            <a:rPr lang="ar-IQ" sz="1600" b="0" dirty="0" smtClean="0"/>
            <a:t>2- الصلح : يجب التمييز بين العقار المصالح عنه (إذا أنصب النزاع على ملكية عقار)</a:t>
          </a:r>
        </a:p>
        <a:p>
          <a:pPr rtl="1"/>
          <a:r>
            <a:rPr lang="ar-IQ" sz="1600" b="0" dirty="0" smtClean="0"/>
            <a:t>وبين العقار المصالح عليه ( إذا أنصب النزاع على مبلغ من المال )</a:t>
          </a:r>
        </a:p>
        <a:p>
          <a:pPr rtl="1"/>
          <a:r>
            <a:rPr lang="ar-IQ" sz="1600" b="0" dirty="0" smtClean="0"/>
            <a:t>3- الإقالة : فهي في حق المتعاقدين فسخ أنفاقي وفي حق الغير عقد جديد</a:t>
          </a:r>
          <a:endParaRPr lang="ar-IQ" sz="1600" b="0" dirty="0"/>
        </a:p>
      </dgm:t>
    </dgm:pt>
    <dgm:pt modelId="{5D6DBF3C-2F11-4BCA-A7F8-CC5149B69C9F}" type="parTrans" cxnId="{9D07D9AC-B761-4538-BE6B-8144497C804A}">
      <dgm:prSet/>
      <dgm:spPr/>
      <dgm:t>
        <a:bodyPr/>
        <a:lstStyle/>
        <a:p>
          <a:pPr rtl="1"/>
          <a:endParaRPr lang="ar-IQ"/>
        </a:p>
      </dgm:t>
    </dgm:pt>
    <dgm:pt modelId="{5C90D55E-6109-4B18-846D-AC0BBFAAB592}" type="sibTrans" cxnId="{9D07D9AC-B761-4538-BE6B-8144497C804A}">
      <dgm:prSet/>
      <dgm:spPr/>
      <dgm:t>
        <a:bodyPr/>
        <a:lstStyle/>
        <a:p>
          <a:pPr rtl="1"/>
          <a:endParaRPr lang="ar-IQ"/>
        </a:p>
      </dgm:t>
    </dgm:pt>
    <dgm:pt modelId="{1E4F1B57-E111-45BB-ADA4-5DF6F81D5F85}" type="pres">
      <dgm:prSet presAssocID="{BCE20F63-8CCF-4A27-90BA-7F82BE023A2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D226E49E-749E-4866-A57B-866C1B12E4C4}" type="pres">
      <dgm:prSet presAssocID="{B6220793-0AB9-4E89-9C96-7A897F315B7F}" presName="roof" presStyleLbl="dkBgShp" presStyleIdx="0" presStyleCnt="2"/>
      <dgm:spPr/>
      <dgm:t>
        <a:bodyPr/>
        <a:lstStyle/>
        <a:p>
          <a:pPr rtl="1"/>
          <a:endParaRPr lang="ar-IQ"/>
        </a:p>
      </dgm:t>
    </dgm:pt>
    <dgm:pt modelId="{8342DCEB-B750-4868-BB7C-D45C3064257D}" type="pres">
      <dgm:prSet presAssocID="{B6220793-0AB9-4E89-9C96-7A897F315B7F}" presName="pillars" presStyleCnt="0"/>
      <dgm:spPr/>
    </dgm:pt>
    <dgm:pt modelId="{18E1BAFB-6AF3-4830-B332-6D77401BBB6C}" type="pres">
      <dgm:prSet presAssocID="{B6220793-0AB9-4E89-9C96-7A897F315B7F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4256C8C-C825-45D8-A324-D724A39518CF}" type="pres">
      <dgm:prSet presAssocID="{A21C6EE1-7850-44AD-8FE2-E5A9EBE8D181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AECBF2F-EAB7-4A72-96C9-B4396E018ACC}" type="pres">
      <dgm:prSet presAssocID="{C5F959DB-6B0F-4A91-AE42-8787FF448BA3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917599C-762F-4283-ADB2-844B4E6CA091}" type="pres">
      <dgm:prSet presAssocID="{B6220793-0AB9-4E89-9C96-7A897F315B7F}" presName="base" presStyleLbl="dkBgShp" presStyleIdx="1" presStyleCnt="2"/>
      <dgm:spPr/>
    </dgm:pt>
  </dgm:ptLst>
  <dgm:cxnLst>
    <dgm:cxn modelId="{119C31DD-87D7-439B-A4E1-813BBFDFE767}" type="presOf" srcId="{B6220793-0AB9-4E89-9C96-7A897F315B7F}" destId="{D226E49E-749E-4866-A57B-866C1B12E4C4}" srcOrd="0" destOrd="0" presId="urn:microsoft.com/office/officeart/2005/8/layout/hList3"/>
    <dgm:cxn modelId="{52EC3B15-2288-44AE-9BDF-E5651F07B117}" type="presOf" srcId="{A21C6EE1-7850-44AD-8FE2-E5A9EBE8D181}" destId="{E4256C8C-C825-45D8-A324-D724A39518CF}" srcOrd="0" destOrd="0" presId="urn:microsoft.com/office/officeart/2005/8/layout/hList3"/>
    <dgm:cxn modelId="{1EB6C13F-9C40-4E51-8C6E-7D94322E4F98}" type="presOf" srcId="{C5F959DB-6B0F-4A91-AE42-8787FF448BA3}" destId="{EAECBF2F-EAB7-4A72-96C9-B4396E018ACC}" srcOrd="0" destOrd="0" presId="urn:microsoft.com/office/officeart/2005/8/layout/hList3"/>
    <dgm:cxn modelId="{889FFCCA-D0F8-4B70-9390-B323E3F403F3}" srcId="{BCE20F63-8CCF-4A27-90BA-7F82BE023A2A}" destId="{B6220793-0AB9-4E89-9C96-7A897F315B7F}" srcOrd="0" destOrd="0" parTransId="{EB57DD70-03FD-4D7A-8739-3C066575AC7B}" sibTransId="{BEA76FBE-0CE9-484E-8FAE-8AC88DA52AB5}"/>
    <dgm:cxn modelId="{FF406688-B73D-4BE3-AEF3-1E71F3C6A1A3}" type="presOf" srcId="{BCE20F63-8CCF-4A27-90BA-7F82BE023A2A}" destId="{1E4F1B57-E111-45BB-ADA4-5DF6F81D5F85}" srcOrd="0" destOrd="0" presId="urn:microsoft.com/office/officeart/2005/8/layout/hList3"/>
    <dgm:cxn modelId="{3058857F-25F2-4AAD-BED7-C4DC3B10C622}" type="presOf" srcId="{8A25CEDD-F80A-4764-B4CC-93855C778D29}" destId="{18E1BAFB-6AF3-4830-B332-6D77401BBB6C}" srcOrd="0" destOrd="0" presId="urn:microsoft.com/office/officeart/2005/8/layout/hList3"/>
    <dgm:cxn modelId="{75432E04-DD8E-487B-BD15-822DB4C6EB52}" srcId="{B6220793-0AB9-4E89-9C96-7A897F315B7F}" destId="{A21C6EE1-7850-44AD-8FE2-E5A9EBE8D181}" srcOrd="1" destOrd="0" parTransId="{77DBE1BF-BC9B-454B-AAAA-9F1470911542}" sibTransId="{693EF5E0-14A9-485A-A7BF-7B38D9EDAD13}"/>
    <dgm:cxn modelId="{97199FA1-7846-40DA-A0BE-8C5AEE99B07D}" srcId="{B6220793-0AB9-4E89-9C96-7A897F315B7F}" destId="{8A25CEDD-F80A-4764-B4CC-93855C778D29}" srcOrd="0" destOrd="0" parTransId="{8827BD34-F652-4B75-9ECC-3CAA443B1CDF}" sibTransId="{D51A8A69-CB82-4E9D-8BDF-61CC370FFE8F}"/>
    <dgm:cxn modelId="{9D07D9AC-B761-4538-BE6B-8144497C804A}" srcId="{B6220793-0AB9-4E89-9C96-7A897F315B7F}" destId="{C5F959DB-6B0F-4A91-AE42-8787FF448BA3}" srcOrd="2" destOrd="0" parTransId="{5D6DBF3C-2F11-4BCA-A7F8-CC5149B69C9F}" sibTransId="{5C90D55E-6109-4B18-846D-AC0BBFAAB592}"/>
    <dgm:cxn modelId="{791B8E89-96BD-4AB4-A916-9111AD83C124}" type="presParOf" srcId="{1E4F1B57-E111-45BB-ADA4-5DF6F81D5F85}" destId="{D226E49E-749E-4866-A57B-866C1B12E4C4}" srcOrd="0" destOrd="0" presId="urn:microsoft.com/office/officeart/2005/8/layout/hList3"/>
    <dgm:cxn modelId="{F7469759-8928-4F15-BE02-1D56B811DC0D}" type="presParOf" srcId="{1E4F1B57-E111-45BB-ADA4-5DF6F81D5F85}" destId="{8342DCEB-B750-4868-BB7C-D45C3064257D}" srcOrd="1" destOrd="0" presId="urn:microsoft.com/office/officeart/2005/8/layout/hList3"/>
    <dgm:cxn modelId="{8EE00A2E-C9D4-4365-991E-3EA12C5A83A5}" type="presParOf" srcId="{8342DCEB-B750-4868-BB7C-D45C3064257D}" destId="{18E1BAFB-6AF3-4830-B332-6D77401BBB6C}" srcOrd="0" destOrd="0" presId="urn:microsoft.com/office/officeart/2005/8/layout/hList3"/>
    <dgm:cxn modelId="{B9BD8871-78A5-4C9E-ACA2-BAEC201A01FA}" type="presParOf" srcId="{8342DCEB-B750-4868-BB7C-D45C3064257D}" destId="{E4256C8C-C825-45D8-A324-D724A39518CF}" srcOrd="1" destOrd="0" presId="urn:microsoft.com/office/officeart/2005/8/layout/hList3"/>
    <dgm:cxn modelId="{E0C4D481-81D9-4626-A45F-86534BAA9393}" type="presParOf" srcId="{8342DCEB-B750-4868-BB7C-D45C3064257D}" destId="{EAECBF2F-EAB7-4A72-96C9-B4396E018ACC}" srcOrd="2" destOrd="0" presId="urn:microsoft.com/office/officeart/2005/8/layout/hList3"/>
    <dgm:cxn modelId="{65ECB0B8-2122-467B-A3E8-7FA97A62681A}" type="presParOf" srcId="{1E4F1B57-E111-45BB-ADA4-5DF6F81D5F85}" destId="{2917599C-762F-4283-ADB2-844B4E6CA091}" srcOrd="2" destOrd="0" presId="urn:microsoft.com/office/officeart/2005/8/layout/h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365C8A-0F5E-49E7-872F-F9D74827C526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5D598CBA-189D-4C90-AB9B-F0B85F2892F3}">
      <dgm:prSet phldrT="[نص]"/>
      <dgm:spPr>
        <a:solidFill>
          <a:srgbClr val="FFFF00"/>
        </a:solidFill>
      </dgm:spPr>
      <dgm:t>
        <a:bodyPr/>
        <a:lstStyle/>
        <a:p>
          <a:pPr rtl="1"/>
          <a:r>
            <a:rPr lang="ar-IQ" dirty="0" smtClean="0">
              <a:solidFill>
                <a:srgbClr val="0070C0"/>
              </a:solidFill>
            </a:rPr>
            <a:t>الشفعة</a:t>
          </a:r>
          <a:endParaRPr lang="ar-IQ" dirty="0">
            <a:solidFill>
              <a:srgbClr val="0070C0"/>
            </a:solidFill>
          </a:endParaRPr>
        </a:p>
      </dgm:t>
    </dgm:pt>
    <dgm:pt modelId="{C38A7748-43CF-4572-B2D4-CCB842C2F82A}" type="parTrans" cxnId="{DD70C2C3-A798-495A-B95D-54530899BF35}">
      <dgm:prSet/>
      <dgm:spPr/>
      <dgm:t>
        <a:bodyPr/>
        <a:lstStyle/>
        <a:p>
          <a:pPr rtl="1"/>
          <a:endParaRPr lang="ar-IQ"/>
        </a:p>
      </dgm:t>
    </dgm:pt>
    <dgm:pt modelId="{4DFB3AC5-3956-473B-B657-2449FA3F90F3}" type="sibTrans" cxnId="{DD70C2C3-A798-495A-B95D-54530899BF35}">
      <dgm:prSet/>
      <dgm:spPr/>
      <dgm:t>
        <a:bodyPr/>
        <a:lstStyle/>
        <a:p>
          <a:pPr rtl="1"/>
          <a:endParaRPr lang="ar-IQ"/>
        </a:p>
      </dgm:t>
    </dgm:pt>
    <dgm:pt modelId="{A27602C8-825E-4A23-8B3C-2D9F7C88BCDD}">
      <dgm:prSet phldrT="[نص]" custT="1"/>
      <dgm:spPr/>
      <dgm:t>
        <a:bodyPr/>
        <a:lstStyle/>
        <a:p>
          <a:pPr rtl="1"/>
          <a:r>
            <a:rPr lang="ar-IQ" sz="2000" dirty="0" smtClean="0"/>
            <a:t>ثالثاً:إيداع نصف الثمن الحقيقي</a:t>
          </a:r>
          <a:endParaRPr lang="ar-IQ" sz="2000" dirty="0"/>
        </a:p>
      </dgm:t>
    </dgm:pt>
    <dgm:pt modelId="{3827B823-D9F2-4A42-9493-D23843292F96}" type="parTrans" cxnId="{E1123D24-6FA1-4623-8C55-260EBB3E5F44}">
      <dgm:prSet/>
      <dgm:spPr/>
      <dgm:t>
        <a:bodyPr/>
        <a:lstStyle/>
        <a:p>
          <a:pPr rtl="1"/>
          <a:endParaRPr lang="ar-IQ"/>
        </a:p>
      </dgm:t>
    </dgm:pt>
    <dgm:pt modelId="{E7371B8D-0510-49D8-8530-08F72A06210E}" type="sibTrans" cxnId="{E1123D24-6FA1-4623-8C55-260EBB3E5F44}">
      <dgm:prSet/>
      <dgm:spPr/>
      <dgm:t>
        <a:bodyPr/>
        <a:lstStyle/>
        <a:p>
          <a:pPr rtl="1"/>
          <a:endParaRPr lang="ar-IQ"/>
        </a:p>
      </dgm:t>
    </dgm:pt>
    <dgm:pt modelId="{06D9B5B1-549F-4C96-BBE4-AF64CE1CCB90}">
      <dgm:prSet phldrT="[نص]"/>
      <dgm:spPr>
        <a:solidFill>
          <a:srgbClr val="FFFF00"/>
        </a:solidFill>
      </dgm:spPr>
      <dgm:t>
        <a:bodyPr/>
        <a:lstStyle/>
        <a:p>
          <a:pPr rtl="1"/>
          <a:r>
            <a:rPr lang="ar-IQ" dirty="0" smtClean="0">
              <a:solidFill>
                <a:srgbClr val="0070C0"/>
              </a:solidFill>
            </a:rPr>
            <a:t>إجراءات</a:t>
          </a:r>
          <a:endParaRPr lang="ar-IQ" dirty="0">
            <a:solidFill>
              <a:srgbClr val="0070C0"/>
            </a:solidFill>
          </a:endParaRPr>
        </a:p>
      </dgm:t>
    </dgm:pt>
    <dgm:pt modelId="{916242AC-13C5-4B27-A0BC-4F5460887B4B}" type="parTrans" cxnId="{E5BFB929-FCF7-469F-BB29-EE7785C59ECA}">
      <dgm:prSet/>
      <dgm:spPr/>
      <dgm:t>
        <a:bodyPr/>
        <a:lstStyle/>
        <a:p>
          <a:pPr rtl="1"/>
          <a:endParaRPr lang="ar-IQ"/>
        </a:p>
      </dgm:t>
    </dgm:pt>
    <dgm:pt modelId="{50F29C6D-D477-4B5E-A59A-2964D215E054}" type="sibTrans" cxnId="{E5BFB929-FCF7-469F-BB29-EE7785C59ECA}">
      <dgm:prSet/>
      <dgm:spPr/>
      <dgm:t>
        <a:bodyPr/>
        <a:lstStyle/>
        <a:p>
          <a:pPr rtl="1"/>
          <a:endParaRPr lang="ar-IQ"/>
        </a:p>
      </dgm:t>
    </dgm:pt>
    <dgm:pt modelId="{128DC545-BB3F-4583-B25F-9A03F5F22557}">
      <dgm:prSet phldrT="[نص]" custT="1"/>
      <dgm:spPr/>
      <dgm:t>
        <a:bodyPr/>
        <a:lstStyle/>
        <a:p>
          <a:pPr rtl="1"/>
          <a:r>
            <a:rPr lang="ar-IQ" sz="2000" dirty="0" smtClean="0"/>
            <a:t>أولاً : الإعلان عن الرغبة</a:t>
          </a:r>
          <a:endParaRPr lang="ar-IQ" sz="2000" dirty="0"/>
        </a:p>
      </dgm:t>
    </dgm:pt>
    <dgm:pt modelId="{36B7A1D1-12B0-4E19-A84F-E90A1D010546}" type="parTrans" cxnId="{09BD3321-4248-4B87-AD1A-DEBAD552218A}">
      <dgm:prSet/>
      <dgm:spPr/>
      <dgm:t>
        <a:bodyPr/>
        <a:lstStyle/>
        <a:p>
          <a:pPr rtl="1"/>
          <a:endParaRPr lang="ar-IQ"/>
        </a:p>
      </dgm:t>
    </dgm:pt>
    <dgm:pt modelId="{AAF66BBE-88EA-427B-90C4-6E75F246D4BD}" type="sibTrans" cxnId="{09BD3321-4248-4B87-AD1A-DEBAD552218A}">
      <dgm:prSet/>
      <dgm:spPr/>
      <dgm:t>
        <a:bodyPr/>
        <a:lstStyle/>
        <a:p>
          <a:pPr rtl="1"/>
          <a:endParaRPr lang="ar-IQ"/>
        </a:p>
      </dgm:t>
    </dgm:pt>
    <dgm:pt modelId="{7D97DABC-5F56-4E0A-ACF2-20EF619D513C}">
      <dgm:prSet phldrT="[نص]"/>
      <dgm:spPr>
        <a:solidFill>
          <a:srgbClr val="0070C0"/>
        </a:solidFill>
      </dgm:spPr>
      <dgm:t>
        <a:bodyPr/>
        <a:lstStyle/>
        <a:p>
          <a:pPr rtl="1"/>
          <a:r>
            <a:rPr lang="ar-IQ" dirty="0" smtClean="0">
              <a:solidFill>
                <a:srgbClr val="FFFF00"/>
              </a:solidFill>
            </a:rPr>
            <a:t>حالات</a:t>
          </a:r>
          <a:endParaRPr lang="ar-IQ" dirty="0">
            <a:solidFill>
              <a:srgbClr val="FFFF00"/>
            </a:solidFill>
          </a:endParaRPr>
        </a:p>
      </dgm:t>
    </dgm:pt>
    <dgm:pt modelId="{E23747E5-1133-4D90-AA30-A06971B8DDC3}" type="parTrans" cxnId="{0BB7D04D-2AF0-406C-97E0-915AD528520B}">
      <dgm:prSet/>
      <dgm:spPr/>
      <dgm:t>
        <a:bodyPr/>
        <a:lstStyle/>
        <a:p>
          <a:pPr rtl="1"/>
          <a:endParaRPr lang="ar-IQ"/>
        </a:p>
      </dgm:t>
    </dgm:pt>
    <dgm:pt modelId="{ECDCF345-8AC9-4806-94D5-0AE4429EBB9D}" type="sibTrans" cxnId="{0BB7D04D-2AF0-406C-97E0-915AD528520B}">
      <dgm:prSet/>
      <dgm:spPr/>
      <dgm:t>
        <a:bodyPr/>
        <a:lstStyle/>
        <a:p>
          <a:pPr rtl="1"/>
          <a:endParaRPr lang="ar-IQ"/>
        </a:p>
      </dgm:t>
    </dgm:pt>
    <dgm:pt modelId="{9A323792-926E-42A5-82C0-7B3F16D65F6A}">
      <dgm:prSet phldrT="[نص]" custT="1"/>
      <dgm:spPr/>
      <dgm:t>
        <a:bodyPr/>
        <a:lstStyle/>
        <a:p>
          <a:pPr rtl="1"/>
          <a:r>
            <a:rPr lang="ar-IQ" sz="2000" dirty="0" smtClean="0"/>
            <a:t>أولا: التنازل : </a:t>
          </a:r>
          <a:r>
            <a:rPr lang="ar-IQ" sz="1800" dirty="0" smtClean="0"/>
            <a:t>قد يكون صريح أو ضمني والتنازل عن نصف الشفعة يؤدي إلى سقوط حق الأخذ </a:t>
          </a:r>
          <a:r>
            <a:rPr lang="ar-IQ" sz="1800" dirty="0" err="1" smtClean="0"/>
            <a:t>بها</a:t>
          </a:r>
          <a:endParaRPr lang="ar-IQ" sz="2000" dirty="0"/>
        </a:p>
      </dgm:t>
    </dgm:pt>
    <dgm:pt modelId="{B79E530C-5A7D-40B7-9F85-2B5B802DE0D0}" type="parTrans" cxnId="{5A4D802D-19C7-482F-81A9-A48F2E33B647}">
      <dgm:prSet/>
      <dgm:spPr/>
      <dgm:t>
        <a:bodyPr/>
        <a:lstStyle/>
        <a:p>
          <a:pPr rtl="1"/>
          <a:endParaRPr lang="ar-IQ"/>
        </a:p>
      </dgm:t>
    </dgm:pt>
    <dgm:pt modelId="{4112E3AD-2482-4C31-99DC-5EEF69686801}" type="sibTrans" cxnId="{5A4D802D-19C7-482F-81A9-A48F2E33B647}">
      <dgm:prSet/>
      <dgm:spPr/>
      <dgm:t>
        <a:bodyPr/>
        <a:lstStyle/>
        <a:p>
          <a:pPr rtl="1"/>
          <a:endParaRPr lang="ar-IQ"/>
        </a:p>
      </dgm:t>
    </dgm:pt>
    <dgm:pt modelId="{E76975AC-9D22-44FB-8627-43AD82A28F4B}">
      <dgm:prSet phldrT="[نص]"/>
      <dgm:spPr>
        <a:solidFill>
          <a:srgbClr val="0070C0"/>
        </a:solidFill>
      </dgm:spPr>
      <dgm:t>
        <a:bodyPr/>
        <a:lstStyle/>
        <a:p>
          <a:pPr rtl="1"/>
          <a:r>
            <a:rPr lang="ar-IQ" dirty="0" smtClean="0">
              <a:solidFill>
                <a:srgbClr val="FFFF00"/>
              </a:solidFill>
            </a:rPr>
            <a:t>سقوطها</a:t>
          </a:r>
          <a:endParaRPr lang="ar-IQ" dirty="0">
            <a:solidFill>
              <a:srgbClr val="FFFF00"/>
            </a:solidFill>
          </a:endParaRPr>
        </a:p>
      </dgm:t>
    </dgm:pt>
    <dgm:pt modelId="{8E0771C8-E34B-476D-AF83-B27B9FFC26E6}" type="parTrans" cxnId="{6D489128-9F59-4A91-88B1-B917D36325FA}">
      <dgm:prSet/>
      <dgm:spPr/>
      <dgm:t>
        <a:bodyPr/>
        <a:lstStyle/>
        <a:p>
          <a:pPr rtl="1"/>
          <a:endParaRPr lang="ar-IQ"/>
        </a:p>
      </dgm:t>
    </dgm:pt>
    <dgm:pt modelId="{9669FD63-14B1-475D-8969-26AE9DAFB782}" type="sibTrans" cxnId="{6D489128-9F59-4A91-88B1-B917D36325FA}">
      <dgm:prSet/>
      <dgm:spPr/>
      <dgm:t>
        <a:bodyPr/>
        <a:lstStyle/>
        <a:p>
          <a:pPr rtl="1"/>
          <a:endParaRPr lang="ar-IQ"/>
        </a:p>
      </dgm:t>
    </dgm:pt>
    <dgm:pt modelId="{70C9AA1F-322C-497B-8805-886322E45E5A}">
      <dgm:prSet phldrT="[نص]" custT="1"/>
      <dgm:spPr/>
      <dgm:t>
        <a:bodyPr/>
        <a:lstStyle/>
        <a:p>
          <a:pPr rtl="1"/>
          <a:r>
            <a:rPr lang="ar-IQ" sz="2000" dirty="0" smtClean="0"/>
            <a:t>ثالثاً:عدم القيام بإجراءات الشفعة</a:t>
          </a:r>
          <a:endParaRPr lang="ar-IQ" sz="2000" dirty="0"/>
        </a:p>
      </dgm:t>
    </dgm:pt>
    <dgm:pt modelId="{080FD622-3920-4C24-9071-903DDF0BE0E0}" type="parTrans" cxnId="{8A5F0184-27DE-49A2-BD75-4851291574D0}">
      <dgm:prSet/>
      <dgm:spPr/>
      <dgm:t>
        <a:bodyPr/>
        <a:lstStyle/>
        <a:p>
          <a:pPr rtl="1"/>
          <a:endParaRPr lang="ar-IQ"/>
        </a:p>
      </dgm:t>
    </dgm:pt>
    <dgm:pt modelId="{542E8FC5-7072-443D-AA74-F283EC6900F7}" type="sibTrans" cxnId="{8A5F0184-27DE-49A2-BD75-4851291574D0}">
      <dgm:prSet/>
      <dgm:spPr/>
      <dgm:t>
        <a:bodyPr/>
        <a:lstStyle/>
        <a:p>
          <a:pPr rtl="1"/>
          <a:endParaRPr lang="ar-IQ"/>
        </a:p>
      </dgm:t>
    </dgm:pt>
    <dgm:pt modelId="{94AE9BB2-4D44-4EBC-A202-650FD9893E20}">
      <dgm:prSet phldrT="[نص]" custT="1"/>
      <dgm:spPr/>
      <dgm:t>
        <a:bodyPr/>
        <a:lstStyle/>
        <a:p>
          <a:pPr rtl="1"/>
          <a:r>
            <a:rPr lang="ar-IQ" sz="1800" dirty="0" smtClean="0"/>
            <a:t>-يكون الإعلان لكل من البائع والمشتري أو دائرة الطابو خلال 15 يوم</a:t>
          </a:r>
          <a:endParaRPr lang="ar-IQ" sz="1800" dirty="0"/>
        </a:p>
      </dgm:t>
    </dgm:pt>
    <dgm:pt modelId="{5A3120CE-BBCB-4528-8498-3DF6A2E136C9}" type="parTrans" cxnId="{30F196C7-D8AD-47A7-BB7D-4975361A1297}">
      <dgm:prSet/>
      <dgm:spPr/>
      <dgm:t>
        <a:bodyPr/>
        <a:lstStyle/>
        <a:p>
          <a:pPr rtl="1"/>
          <a:endParaRPr lang="ar-IQ"/>
        </a:p>
      </dgm:t>
    </dgm:pt>
    <dgm:pt modelId="{2DA58648-7767-4240-AC4C-66271BE8F3B5}" type="sibTrans" cxnId="{30F196C7-D8AD-47A7-BB7D-4975361A1297}">
      <dgm:prSet/>
      <dgm:spPr/>
      <dgm:t>
        <a:bodyPr/>
        <a:lstStyle/>
        <a:p>
          <a:pPr rtl="1"/>
          <a:endParaRPr lang="ar-IQ"/>
        </a:p>
      </dgm:t>
    </dgm:pt>
    <dgm:pt modelId="{855C0DE1-B36B-49EA-8291-C2E529B68D83}">
      <dgm:prSet phldrT="[نص]" custT="1"/>
      <dgm:spPr/>
      <dgm:t>
        <a:bodyPr/>
        <a:lstStyle/>
        <a:p>
          <a:pPr rtl="1"/>
          <a:r>
            <a:rPr lang="ar-IQ" sz="2000" dirty="0" smtClean="0"/>
            <a:t>ثانياً : رفع دعوى الشفعة</a:t>
          </a:r>
          <a:endParaRPr lang="ar-IQ" sz="2000" dirty="0"/>
        </a:p>
      </dgm:t>
    </dgm:pt>
    <dgm:pt modelId="{008885F0-9130-4C27-8FBB-A77D03A9D5D9}" type="parTrans" cxnId="{33E7B507-5177-452D-9805-7A25EC78EA6E}">
      <dgm:prSet/>
      <dgm:spPr/>
      <dgm:t>
        <a:bodyPr/>
        <a:lstStyle/>
        <a:p>
          <a:pPr rtl="1"/>
          <a:endParaRPr lang="ar-IQ"/>
        </a:p>
      </dgm:t>
    </dgm:pt>
    <dgm:pt modelId="{0D7255C4-7C48-4943-BD4C-A0EEF334C1B3}" type="sibTrans" cxnId="{33E7B507-5177-452D-9805-7A25EC78EA6E}">
      <dgm:prSet/>
      <dgm:spPr/>
      <dgm:t>
        <a:bodyPr/>
        <a:lstStyle/>
        <a:p>
          <a:pPr rtl="1"/>
          <a:endParaRPr lang="ar-IQ"/>
        </a:p>
      </dgm:t>
    </dgm:pt>
    <dgm:pt modelId="{B4469573-3D16-4BDF-8358-EB38F0810718}">
      <dgm:prSet phldrT="[نص]" custT="1"/>
      <dgm:spPr/>
      <dgm:t>
        <a:bodyPr/>
        <a:lstStyle/>
        <a:p>
          <a:pPr rtl="1"/>
          <a:r>
            <a:rPr lang="ar-IQ" sz="1800" dirty="0" smtClean="0"/>
            <a:t>-يجب رفعها على كل من البائع والمشتري خلال 30 يوم من تاريخ إعلان الرغبة</a:t>
          </a:r>
          <a:endParaRPr lang="ar-IQ" sz="1800" dirty="0"/>
        </a:p>
      </dgm:t>
    </dgm:pt>
    <dgm:pt modelId="{45E3A1D3-4ECA-45D0-972A-E46D99344746}" type="parTrans" cxnId="{7C455DF1-BCE4-42EC-889C-AC5E425C4E50}">
      <dgm:prSet/>
      <dgm:spPr/>
      <dgm:t>
        <a:bodyPr/>
        <a:lstStyle/>
        <a:p>
          <a:pPr rtl="1"/>
          <a:endParaRPr lang="ar-IQ"/>
        </a:p>
      </dgm:t>
    </dgm:pt>
    <dgm:pt modelId="{4F4EB7F6-E401-442E-9674-2503AEFBD976}" type="sibTrans" cxnId="{7C455DF1-BCE4-42EC-889C-AC5E425C4E50}">
      <dgm:prSet/>
      <dgm:spPr/>
      <dgm:t>
        <a:bodyPr/>
        <a:lstStyle/>
        <a:p>
          <a:pPr rtl="1"/>
          <a:endParaRPr lang="ar-IQ"/>
        </a:p>
      </dgm:t>
    </dgm:pt>
    <dgm:pt modelId="{C7C359C5-494A-4855-9F32-CA385EEAA61F}">
      <dgm:prSet phldrT="[نص]" custT="1"/>
      <dgm:spPr/>
      <dgm:t>
        <a:bodyPr/>
        <a:lstStyle/>
        <a:p>
          <a:pPr rtl="1"/>
          <a:r>
            <a:rPr lang="ar-IQ" sz="1600" dirty="0" smtClean="0"/>
            <a:t>-يودع المبلغ في صندوق المحكمة عند رفع الدعوى ويجب الإيداع الفعلي الحقيقي لضمان جدية الشفيع والمحافظة على حقوق ذوي المصلحة </a:t>
          </a:r>
          <a:endParaRPr lang="ar-IQ" sz="1600" dirty="0"/>
        </a:p>
      </dgm:t>
    </dgm:pt>
    <dgm:pt modelId="{52C216FF-E43C-44AE-8781-E633F2B95A21}" type="parTrans" cxnId="{5EB5E0DD-8748-4322-AA0B-BDC8B0A63075}">
      <dgm:prSet/>
      <dgm:spPr/>
      <dgm:t>
        <a:bodyPr/>
        <a:lstStyle/>
        <a:p>
          <a:pPr rtl="1"/>
          <a:endParaRPr lang="ar-IQ"/>
        </a:p>
      </dgm:t>
    </dgm:pt>
    <dgm:pt modelId="{9E228230-CEDA-472B-806C-71D5F2290DAB}" type="sibTrans" cxnId="{5EB5E0DD-8748-4322-AA0B-BDC8B0A63075}">
      <dgm:prSet/>
      <dgm:spPr/>
      <dgm:t>
        <a:bodyPr/>
        <a:lstStyle/>
        <a:p>
          <a:pPr rtl="1"/>
          <a:endParaRPr lang="ar-IQ"/>
        </a:p>
      </dgm:t>
    </dgm:pt>
    <dgm:pt modelId="{FC829BF0-098D-41B5-A920-2BEFBE51A6DB}">
      <dgm:prSet phldrT="[نص]" custT="1"/>
      <dgm:spPr/>
      <dgm:t>
        <a:bodyPr/>
        <a:lstStyle/>
        <a:p>
          <a:pPr rtl="1"/>
          <a:endParaRPr lang="ar-IQ" sz="1600" dirty="0"/>
        </a:p>
      </dgm:t>
    </dgm:pt>
    <dgm:pt modelId="{1312961D-7CE8-48D4-906D-6FE617484610}" type="parTrans" cxnId="{A160F86A-CE00-4315-91FB-E662C5BF597A}">
      <dgm:prSet/>
      <dgm:spPr/>
      <dgm:t>
        <a:bodyPr/>
        <a:lstStyle/>
        <a:p>
          <a:pPr rtl="1"/>
          <a:endParaRPr lang="ar-IQ"/>
        </a:p>
      </dgm:t>
    </dgm:pt>
    <dgm:pt modelId="{D0C96D17-3169-4100-BE26-0982DC5DCABF}" type="sibTrans" cxnId="{A160F86A-CE00-4315-91FB-E662C5BF597A}">
      <dgm:prSet/>
      <dgm:spPr/>
      <dgm:t>
        <a:bodyPr/>
        <a:lstStyle/>
        <a:p>
          <a:pPr rtl="1"/>
          <a:endParaRPr lang="ar-IQ"/>
        </a:p>
      </dgm:t>
    </dgm:pt>
    <dgm:pt modelId="{8632519A-1A99-4AF9-A000-07FDDA9AE6D1}">
      <dgm:prSet phldrT="[نص]" custT="1"/>
      <dgm:spPr/>
      <dgm:t>
        <a:bodyPr/>
        <a:lstStyle/>
        <a:p>
          <a:pPr rtl="1"/>
          <a:r>
            <a:rPr lang="ar-IQ" sz="1600" dirty="0" smtClean="0"/>
            <a:t>- الثمن الحقيقي هو الثمن الذي حصل الاتفاق عليه حقيقةً بين البائع والمشتري</a:t>
          </a:r>
          <a:endParaRPr lang="ar-IQ" sz="1600" dirty="0"/>
        </a:p>
      </dgm:t>
    </dgm:pt>
    <dgm:pt modelId="{AE4E015E-1D5A-4D8A-A533-0ECADBBFE0DF}" type="parTrans" cxnId="{E41DD856-1BE1-4CE7-B12A-6FD3E44CA16A}">
      <dgm:prSet/>
      <dgm:spPr/>
      <dgm:t>
        <a:bodyPr/>
        <a:lstStyle/>
        <a:p>
          <a:pPr rtl="1"/>
          <a:endParaRPr lang="ar-IQ"/>
        </a:p>
      </dgm:t>
    </dgm:pt>
    <dgm:pt modelId="{E78A6B5D-2BA1-44A8-AA33-1A08D9E3AB50}" type="sibTrans" cxnId="{E41DD856-1BE1-4CE7-B12A-6FD3E44CA16A}">
      <dgm:prSet/>
      <dgm:spPr/>
      <dgm:t>
        <a:bodyPr/>
        <a:lstStyle/>
        <a:p>
          <a:pPr rtl="1"/>
          <a:endParaRPr lang="ar-IQ"/>
        </a:p>
      </dgm:t>
    </dgm:pt>
    <dgm:pt modelId="{0DFBF4B2-AB9D-48FD-B639-5B8A3FA44349}">
      <dgm:prSet phldrT="[نص]" custT="1"/>
      <dgm:spPr/>
      <dgm:t>
        <a:bodyPr/>
        <a:lstStyle/>
        <a:p>
          <a:pPr rtl="1"/>
          <a:r>
            <a:rPr lang="ar-IQ" sz="2000" dirty="0" smtClean="0"/>
            <a:t>ثانياً: انقضاء 6 أشهر من يوم البيع</a:t>
          </a:r>
          <a:endParaRPr lang="ar-IQ" sz="2000" dirty="0"/>
        </a:p>
      </dgm:t>
    </dgm:pt>
    <dgm:pt modelId="{58BF9105-4EF0-4A0B-BC16-311405CAED53}" type="parTrans" cxnId="{CE196E66-0B9C-4E84-9F6C-167D290FE84D}">
      <dgm:prSet/>
      <dgm:spPr/>
    </dgm:pt>
    <dgm:pt modelId="{F6EBEF59-9ABE-436E-A29C-3C3D6D1DCDB1}" type="sibTrans" cxnId="{CE196E66-0B9C-4E84-9F6C-167D290FE84D}">
      <dgm:prSet/>
      <dgm:spPr/>
    </dgm:pt>
    <dgm:pt modelId="{EF750194-FB2E-4670-A9D3-B24F3272AC0A}">
      <dgm:prSet phldrT="[نص]" custT="1"/>
      <dgm:spPr/>
      <dgm:t>
        <a:bodyPr/>
        <a:lstStyle/>
        <a:p>
          <a:pPr rtl="1"/>
          <a:r>
            <a:rPr lang="ar-IQ" sz="1800" dirty="0" smtClean="0"/>
            <a:t>هذه المدة هي مدة سقوط لا مدة تقادم أي لا تقبل الوقف والانقطاع</a:t>
          </a:r>
          <a:endParaRPr lang="ar-IQ" sz="1800" dirty="0"/>
        </a:p>
      </dgm:t>
    </dgm:pt>
    <dgm:pt modelId="{891A0F0C-3E43-4332-A9C8-3E40E93B252B}" type="parTrans" cxnId="{DDD1FB48-B9E1-4255-B6F3-61C69807B9E8}">
      <dgm:prSet/>
      <dgm:spPr/>
    </dgm:pt>
    <dgm:pt modelId="{B2892BC1-CD53-4586-8BC6-37754C16F294}" type="sibTrans" cxnId="{DDD1FB48-B9E1-4255-B6F3-61C69807B9E8}">
      <dgm:prSet/>
      <dgm:spPr/>
    </dgm:pt>
    <dgm:pt modelId="{813C3C81-AC15-4852-85F2-8754843C1D10}">
      <dgm:prSet phldrT="[نص]" custT="1"/>
      <dgm:spPr/>
      <dgm:t>
        <a:bodyPr/>
        <a:lstStyle/>
        <a:p>
          <a:pPr rtl="1"/>
          <a:r>
            <a:rPr lang="ar-IQ" sz="1800" dirty="0" smtClean="0"/>
            <a:t>عدم الإعلان خلال 15 يوم أو </a:t>
          </a:r>
          <a:r>
            <a:rPr lang="ar-IQ" sz="1800" dirty="0" err="1" smtClean="0"/>
            <a:t>اذا</a:t>
          </a:r>
          <a:r>
            <a:rPr lang="ar-IQ" sz="1800" dirty="0" smtClean="0"/>
            <a:t> لم ترفع الدعوى خلال 30 يوم أو إذا لم يودع نصف الثمن الحقيقي</a:t>
          </a:r>
          <a:endParaRPr lang="ar-IQ" sz="1800" dirty="0"/>
        </a:p>
      </dgm:t>
    </dgm:pt>
    <dgm:pt modelId="{6AB9B19A-F05F-4E52-9415-DBC0FA413144}" type="parTrans" cxnId="{246E9EEE-680C-4F2C-91EC-FE035BF307E3}">
      <dgm:prSet/>
      <dgm:spPr/>
    </dgm:pt>
    <dgm:pt modelId="{F92246C0-44A7-4655-A939-304F6EBB2B07}" type="sibTrans" cxnId="{246E9EEE-680C-4F2C-91EC-FE035BF307E3}">
      <dgm:prSet/>
      <dgm:spPr/>
    </dgm:pt>
    <dgm:pt modelId="{9442275C-E3A9-4ACE-9421-735F97FD402C}">
      <dgm:prSet phldrT="[نص]" custT="1"/>
      <dgm:spPr/>
      <dgm:t>
        <a:bodyPr/>
        <a:lstStyle/>
        <a:p>
          <a:pPr rtl="1"/>
          <a:r>
            <a:rPr lang="ar-IQ" sz="2000" dirty="0" smtClean="0"/>
            <a:t>رابعاً:زوال ملك الشفيع</a:t>
          </a:r>
          <a:endParaRPr lang="ar-IQ" sz="2000" dirty="0"/>
        </a:p>
      </dgm:t>
    </dgm:pt>
    <dgm:pt modelId="{BA51EC77-1E2F-446F-BC71-732DD5F6FD4A}" type="parTrans" cxnId="{57B6217E-E689-4D55-8A80-2589BF40921C}">
      <dgm:prSet/>
      <dgm:spPr/>
    </dgm:pt>
    <dgm:pt modelId="{58AEA7E5-71A8-40AF-BF38-5025D3FAED8A}" type="sibTrans" cxnId="{57B6217E-E689-4D55-8A80-2589BF40921C}">
      <dgm:prSet/>
      <dgm:spPr/>
    </dgm:pt>
    <dgm:pt modelId="{6D8B2197-0406-4D1F-9974-48EB2D1A8267}">
      <dgm:prSet phldrT="[نص]" custT="1"/>
      <dgm:spPr/>
      <dgm:t>
        <a:bodyPr/>
        <a:lstStyle/>
        <a:p>
          <a:pPr rtl="1"/>
          <a:r>
            <a:rPr lang="ar-IQ" sz="1800" dirty="0" err="1" smtClean="0"/>
            <a:t>اذا</a:t>
          </a:r>
          <a:r>
            <a:rPr lang="ar-IQ" sz="1800" dirty="0" smtClean="0"/>
            <a:t> لم يتحقق أي من شروط الشفعة </a:t>
          </a:r>
          <a:endParaRPr lang="ar-IQ" sz="2000" dirty="0"/>
        </a:p>
      </dgm:t>
    </dgm:pt>
    <dgm:pt modelId="{CCCDB67F-68B0-4A1A-81F7-48861709CA0B}" type="parTrans" cxnId="{A65905BE-00E0-4EA4-A71B-3D16713079DC}">
      <dgm:prSet/>
      <dgm:spPr/>
    </dgm:pt>
    <dgm:pt modelId="{84A81E6E-9D26-440D-8057-EB46579111B8}" type="sibTrans" cxnId="{A65905BE-00E0-4EA4-A71B-3D16713079DC}">
      <dgm:prSet/>
      <dgm:spPr/>
    </dgm:pt>
    <dgm:pt modelId="{33998170-5FC3-4BA1-840C-80508E3CA12A}">
      <dgm:prSet phldrT="[نص]" custT="1"/>
      <dgm:spPr/>
      <dgm:t>
        <a:bodyPr/>
        <a:lstStyle/>
        <a:p>
          <a:pPr rtl="1"/>
          <a:endParaRPr lang="ar-IQ" sz="2000" dirty="0"/>
        </a:p>
      </dgm:t>
    </dgm:pt>
    <dgm:pt modelId="{4143001F-C18A-4E02-9DB9-AD4EB9F02C76}" type="parTrans" cxnId="{9365C300-DF57-4D62-B7A4-7C34B6826C46}">
      <dgm:prSet/>
      <dgm:spPr/>
    </dgm:pt>
    <dgm:pt modelId="{706726BB-8264-440E-A98B-3C3C99C11A65}" type="sibTrans" cxnId="{9365C300-DF57-4D62-B7A4-7C34B6826C46}">
      <dgm:prSet/>
      <dgm:spPr/>
    </dgm:pt>
    <dgm:pt modelId="{88740863-E7D1-4FB1-A319-EF9FBCC9F330}">
      <dgm:prSet phldrT="[نص]" custT="1"/>
      <dgm:spPr/>
      <dgm:t>
        <a:bodyPr/>
        <a:lstStyle/>
        <a:p>
          <a:pPr rtl="1"/>
          <a:endParaRPr lang="ar-IQ" sz="2000" dirty="0"/>
        </a:p>
      </dgm:t>
    </dgm:pt>
    <dgm:pt modelId="{12E65AB1-A47F-4E95-B8A8-419ED242B2E1}" type="parTrans" cxnId="{70EB4A88-BC0B-4089-81D8-FB5DBE807717}">
      <dgm:prSet/>
      <dgm:spPr/>
    </dgm:pt>
    <dgm:pt modelId="{4573E51E-18E1-4C41-8EDA-6B463424875E}" type="sibTrans" cxnId="{70EB4A88-BC0B-4089-81D8-FB5DBE807717}">
      <dgm:prSet/>
      <dgm:spPr/>
    </dgm:pt>
    <dgm:pt modelId="{59AAFD10-FF61-425D-B67C-561456B0B344}" type="pres">
      <dgm:prSet presAssocID="{28365C8A-0F5E-49E7-872F-F9D74827C52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7A6E13CE-B8C7-4825-A782-2EE1CB6B8003}" type="pres">
      <dgm:prSet presAssocID="{28365C8A-0F5E-49E7-872F-F9D74827C526}" presName="children" presStyleCnt="0"/>
      <dgm:spPr/>
    </dgm:pt>
    <dgm:pt modelId="{28018669-5DE2-4ED5-AA9C-46C3FF934AC6}" type="pres">
      <dgm:prSet presAssocID="{28365C8A-0F5E-49E7-872F-F9D74827C526}" presName="child1group" presStyleCnt="0"/>
      <dgm:spPr/>
    </dgm:pt>
    <dgm:pt modelId="{7D6E4C98-47BA-4661-AB93-3142263D5B9D}" type="pres">
      <dgm:prSet presAssocID="{28365C8A-0F5E-49E7-872F-F9D74827C526}" presName="child1" presStyleLbl="bgAcc1" presStyleIdx="0" presStyleCnt="4" custScaleX="185328" custScaleY="143259" custLinFactNeighborX="-6355" custLinFactNeighborY="32201"/>
      <dgm:spPr/>
      <dgm:t>
        <a:bodyPr/>
        <a:lstStyle/>
        <a:p>
          <a:pPr rtl="1"/>
          <a:endParaRPr lang="ar-IQ"/>
        </a:p>
      </dgm:t>
    </dgm:pt>
    <dgm:pt modelId="{ECE9D09F-F356-4D06-BC65-8F638E1F8D69}" type="pres">
      <dgm:prSet presAssocID="{28365C8A-0F5E-49E7-872F-F9D74827C526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9A3D1AA-83EF-4587-85EF-BB16742C1B06}" type="pres">
      <dgm:prSet presAssocID="{28365C8A-0F5E-49E7-872F-F9D74827C526}" presName="child2group" presStyleCnt="0"/>
      <dgm:spPr/>
    </dgm:pt>
    <dgm:pt modelId="{28B312A4-3745-4956-A43E-1E3BE50E151F}" type="pres">
      <dgm:prSet presAssocID="{28365C8A-0F5E-49E7-872F-F9D74827C526}" presName="child2" presStyleLbl="bgAcc1" presStyleIdx="1" presStyleCnt="4" custScaleX="171136" custScaleY="143214" custLinFactNeighborX="13970" custLinFactNeighborY="24264"/>
      <dgm:spPr/>
      <dgm:t>
        <a:bodyPr/>
        <a:lstStyle/>
        <a:p>
          <a:pPr rtl="1"/>
          <a:endParaRPr lang="ar-IQ"/>
        </a:p>
      </dgm:t>
    </dgm:pt>
    <dgm:pt modelId="{6CFB92C4-6268-4E2B-9D12-E8CFCFC3A6BD}" type="pres">
      <dgm:prSet presAssocID="{28365C8A-0F5E-49E7-872F-F9D74827C526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BC176FE-2EBF-47AB-BF52-3B0627AF669B}" type="pres">
      <dgm:prSet presAssocID="{28365C8A-0F5E-49E7-872F-F9D74827C526}" presName="child3group" presStyleCnt="0"/>
      <dgm:spPr/>
    </dgm:pt>
    <dgm:pt modelId="{25DC4B2B-A0B0-47BD-ABFD-6730BB67A72B}" type="pres">
      <dgm:prSet presAssocID="{28365C8A-0F5E-49E7-872F-F9D74827C526}" presName="child3" presStyleLbl="bgAcc1" presStyleIdx="2" presStyleCnt="4" custScaleX="193978" custScaleY="153719" custLinFactNeighborX="15648" custLinFactNeighborY="-26827"/>
      <dgm:spPr/>
      <dgm:t>
        <a:bodyPr/>
        <a:lstStyle/>
        <a:p>
          <a:pPr rtl="1"/>
          <a:endParaRPr lang="ar-IQ"/>
        </a:p>
      </dgm:t>
    </dgm:pt>
    <dgm:pt modelId="{E430E96A-3E7E-48E7-A76F-973EB2C3F4C3}" type="pres">
      <dgm:prSet presAssocID="{28365C8A-0F5E-49E7-872F-F9D74827C526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EA91216-852B-4007-8555-E1CCA6D53CA8}" type="pres">
      <dgm:prSet presAssocID="{28365C8A-0F5E-49E7-872F-F9D74827C526}" presName="child4group" presStyleCnt="0"/>
      <dgm:spPr/>
    </dgm:pt>
    <dgm:pt modelId="{145BC4E4-2446-498E-A872-42B77CB45D62}" type="pres">
      <dgm:prSet presAssocID="{28365C8A-0F5E-49E7-872F-F9D74827C526}" presName="child4" presStyleLbl="bgAcc1" presStyleIdx="3" presStyleCnt="4" custScaleX="187762" custScaleY="151781" custLinFactNeighborX="-6929" custLinFactNeighborY="-27796"/>
      <dgm:spPr/>
      <dgm:t>
        <a:bodyPr/>
        <a:lstStyle/>
        <a:p>
          <a:pPr rtl="1"/>
          <a:endParaRPr lang="ar-IQ"/>
        </a:p>
      </dgm:t>
    </dgm:pt>
    <dgm:pt modelId="{AAD72824-BED8-454F-92D5-C7DDD969EFC9}" type="pres">
      <dgm:prSet presAssocID="{28365C8A-0F5E-49E7-872F-F9D74827C526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E9E6D0B-DF67-47E7-B075-904C6DA56249}" type="pres">
      <dgm:prSet presAssocID="{28365C8A-0F5E-49E7-872F-F9D74827C526}" presName="childPlaceholder" presStyleCnt="0"/>
      <dgm:spPr/>
    </dgm:pt>
    <dgm:pt modelId="{03B74483-B14A-4BBF-B929-29B4EAF8F895}" type="pres">
      <dgm:prSet presAssocID="{28365C8A-0F5E-49E7-872F-F9D74827C526}" presName="circle" presStyleCnt="0"/>
      <dgm:spPr/>
    </dgm:pt>
    <dgm:pt modelId="{C58CCDE7-F5F6-4D72-9DF4-75E5915A68F0}" type="pres">
      <dgm:prSet presAssocID="{28365C8A-0F5E-49E7-872F-F9D74827C526}" presName="quadrant1" presStyleLbl="node1" presStyleIdx="0" presStyleCnt="4" custScaleX="65141" custLinFactNeighborX="16976" custLinFactNeighborY="381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F66AA91-40EF-4EDC-9108-6FDBF599DE32}" type="pres">
      <dgm:prSet presAssocID="{28365C8A-0F5E-49E7-872F-F9D74827C526}" presName="quadrant2" presStyleLbl="node1" presStyleIdx="1" presStyleCnt="4" custScaleX="71931" custLinFactNeighborX="-16344" custLinFactNeighborY="381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D97AB17-7658-4B0A-A3C7-34D95DE47BD6}" type="pres">
      <dgm:prSet presAssocID="{28365C8A-0F5E-49E7-872F-F9D74827C526}" presName="quadrant3" presStyleLbl="node1" presStyleIdx="2" presStyleCnt="4" custScaleX="71931" custLinFactNeighborX="-16344" custLinFactNeighborY="-234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00F8A60-E7C7-46EC-BB71-A3A2816F7F34}" type="pres">
      <dgm:prSet presAssocID="{28365C8A-0F5E-49E7-872F-F9D74827C526}" presName="quadrant4" presStyleLbl="node1" presStyleIdx="3" presStyleCnt="4" custScaleX="63876" custLinFactNeighborX="16344" custLinFactNeighborY="-234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90EB470-5A61-4D1D-AA2F-2045E54D1E14}" type="pres">
      <dgm:prSet presAssocID="{28365C8A-0F5E-49E7-872F-F9D74827C526}" presName="quadrantPlaceholder" presStyleCnt="0"/>
      <dgm:spPr/>
    </dgm:pt>
    <dgm:pt modelId="{A4A81EA6-AD9E-491A-8E93-BFF97A98C545}" type="pres">
      <dgm:prSet presAssocID="{28365C8A-0F5E-49E7-872F-F9D74827C526}" presName="center1" presStyleLbl="fgShp" presStyleIdx="0" presStyleCnt="2"/>
      <dgm:spPr/>
    </dgm:pt>
    <dgm:pt modelId="{097BFFD9-AF9D-4730-A601-C4B1E616F7D8}" type="pres">
      <dgm:prSet presAssocID="{28365C8A-0F5E-49E7-872F-F9D74827C526}" presName="center2" presStyleLbl="fgShp" presStyleIdx="1" presStyleCnt="2"/>
      <dgm:spPr/>
    </dgm:pt>
  </dgm:ptLst>
  <dgm:cxnLst>
    <dgm:cxn modelId="{26BE87A3-CEBD-4DF4-A81C-C66CC92483EF}" type="presOf" srcId="{855C0DE1-B36B-49EA-8291-C2E529B68D83}" destId="{6CFB92C4-6268-4E2B-9D12-E8CFCFC3A6BD}" srcOrd="1" destOrd="2" presId="urn:microsoft.com/office/officeart/2005/8/layout/cycle4"/>
    <dgm:cxn modelId="{6E2E7786-1D79-435E-92E7-8A5DEC37251B}" type="presOf" srcId="{813C3C81-AC15-4852-85F2-8754843C1D10}" destId="{145BC4E4-2446-498E-A872-42B77CB45D62}" srcOrd="0" destOrd="1" presId="urn:microsoft.com/office/officeart/2005/8/layout/cycle4"/>
    <dgm:cxn modelId="{6D489128-9F59-4A91-88B1-B917D36325FA}" srcId="{28365C8A-0F5E-49E7-872F-F9D74827C526}" destId="{E76975AC-9D22-44FB-8627-43AD82A28F4B}" srcOrd="3" destOrd="0" parTransId="{8E0771C8-E34B-476D-AF83-B27B9FFC26E6}" sibTransId="{9669FD63-14B1-475D-8969-26AE9DAFB782}"/>
    <dgm:cxn modelId="{16C9ED26-1E65-4469-A6AE-335F374C3E94}" type="presOf" srcId="{33998170-5FC3-4BA1-840C-80508E3CA12A}" destId="{145BC4E4-2446-498E-A872-42B77CB45D62}" srcOrd="0" destOrd="5" presId="urn:microsoft.com/office/officeart/2005/8/layout/cycle4"/>
    <dgm:cxn modelId="{5EB5E0DD-8748-4322-AA0B-BDC8B0A63075}" srcId="{5D598CBA-189D-4C90-AB9B-F0B85F2892F3}" destId="{C7C359C5-494A-4855-9F32-CA385EEAA61F}" srcOrd="1" destOrd="0" parTransId="{52C216FF-E43C-44AE-8781-E633F2B95A21}" sibTransId="{9E228230-CEDA-472B-806C-71D5F2290DAB}"/>
    <dgm:cxn modelId="{023C6865-9F5B-424C-88C0-8D28C8E34482}" type="presOf" srcId="{0DFBF4B2-AB9D-48FD-B639-5B8A3FA44349}" destId="{25DC4B2B-A0B0-47BD-ABFD-6730BB67A72B}" srcOrd="0" destOrd="1" presId="urn:microsoft.com/office/officeart/2005/8/layout/cycle4"/>
    <dgm:cxn modelId="{A160F86A-CE00-4315-91FB-E662C5BF597A}" srcId="{5D598CBA-189D-4C90-AB9B-F0B85F2892F3}" destId="{FC829BF0-098D-41B5-A920-2BEFBE51A6DB}" srcOrd="3" destOrd="0" parTransId="{1312961D-7CE8-48D4-906D-6FE617484610}" sibTransId="{D0C96D17-3169-4100-BE26-0982DC5DCABF}"/>
    <dgm:cxn modelId="{E41DD856-1BE1-4CE7-B12A-6FD3E44CA16A}" srcId="{5D598CBA-189D-4C90-AB9B-F0B85F2892F3}" destId="{8632519A-1A99-4AF9-A000-07FDDA9AE6D1}" srcOrd="2" destOrd="0" parTransId="{AE4E015E-1D5A-4D8A-A533-0ECADBBFE0DF}" sibTransId="{E78A6B5D-2BA1-44A8-AA33-1A08D9E3AB50}"/>
    <dgm:cxn modelId="{C77176D3-A507-4D91-AC7D-8A244A84E558}" type="presOf" srcId="{06D9B5B1-549F-4C96-BBE4-AF64CE1CCB90}" destId="{BF66AA91-40EF-4EDC-9108-6FDBF599DE32}" srcOrd="0" destOrd="0" presId="urn:microsoft.com/office/officeart/2005/8/layout/cycle4"/>
    <dgm:cxn modelId="{DDD1FB48-B9E1-4255-B6F3-61C69807B9E8}" srcId="{7D97DABC-5F56-4E0A-ACF2-20EF619D513C}" destId="{EF750194-FB2E-4670-A9D3-B24F3272AC0A}" srcOrd="2" destOrd="0" parTransId="{891A0F0C-3E43-4332-A9C8-3E40E93B252B}" sibTransId="{B2892BC1-CD53-4586-8BC6-37754C16F294}"/>
    <dgm:cxn modelId="{035F152A-C6BD-488C-80D4-91711C25E62A}" type="presOf" srcId="{9442275C-E3A9-4ACE-9421-735F97FD402C}" destId="{145BC4E4-2446-498E-A872-42B77CB45D62}" srcOrd="0" destOrd="2" presId="urn:microsoft.com/office/officeart/2005/8/layout/cycle4"/>
    <dgm:cxn modelId="{33E7B507-5177-452D-9805-7A25EC78EA6E}" srcId="{06D9B5B1-549F-4C96-BBE4-AF64CE1CCB90}" destId="{855C0DE1-B36B-49EA-8291-C2E529B68D83}" srcOrd="2" destOrd="0" parTransId="{008885F0-9130-4C27-8FBB-A77D03A9D5D9}" sibTransId="{0D7255C4-7C48-4943-BD4C-A0EEF334C1B3}"/>
    <dgm:cxn modelId="{D0CED4D6-66AC-4D73-87CD-C9D8C095D1F5}" type="presOf" srcId="{9442275C-E3A9-4ACE-9421-735F97FD402C}" destId="{AAD72824-BED8-454F-92D5-C7DDD969EFC9}" srcOrd="1" destOrd="2" presId="urn:microsoft.com/office/officeart/2005/8/layout/cycle4"/>
    <dgm:cxn modelId="{AD8DDA57-B31E-4644-8DFF-57FE34F7743D}" type="presOf" srcId="{9A323792-926E-42A5-82C0-7B3F16D65F6A}" destId="{E430E96A-3E7E-48E7-A76F-973EB2C3F4C3}" srcOrd="1" destOrd="0" presId="urn:microsoft.com/office/officeart/2005/8/layout/cycle4"/>
    <dgm:cxn modelId="{A3E7586A-E1F4-4D68-AE8D-317FB7E33AA1}" type="presOf" srcId="{B4469573-3D16-4BDF-8358-EB38F0810718}" destId="{6CFB92C4-6268-4E2B-9D12-E8CFCFC3A6BD}" srcOrd="1" destOrd="3" presId="urn:microsoft.com/office/officeart/2005/8/layout/cycle4"/>
    <dgm:cxn modelId="{E5BFB929-FCF7-469F-BB29-EE7785C59ECA}" srcId="{28365C8A-0F5E-49E7-872F-F9D74827C526}" destId="{06D9B5B1-549F-4C96-BBE4-AF64CE1CCB90}" srcOrd="1" destOrd="0" parTransId="{916242AC-13C5-4B27-A0BC-4F5460887B4B}" sibTransId="{50F29C6D-D477-4B5E-A59A-2964D215E054}"/>
    <dgm:cxn modelId="{1DF559BE-13E3-4DB1-B697-A276AF640BA1}" type="presOf" srcId="{33998170-5FC3-4BA1-840C-80508E3CA12A}" destId="{AAD72824-BED8-454F-92D5-C7DDD969EFC9}" srcOrd="1" destOrd="5" presId="urn:microsoft.com/office/officeart/2005/8/layout/cycle4"/>
    <dgm:cxn modelId="{46ED9991-A1A6-4FAF-AACC-030961B75AA9}" type="presOf" srcId="{855C0DE1-B36B-49EA-8291-C2E529B68D83}" destId="{28B312A4-3745-4956-A43E-1E3BE50E151F}" srcOrd="0" destOrd="2" presId="urn:microsoft.com/office/officeart/2005/8/layout/cycle4"/>
    <dgm:cxn modelId="{5A4D802D-19C7-482F-81A9-A48F2E33B647}" srcId="{7D97DABC-5F56-4E0A-ACF2-20EF619D513C}" destId="{9A323792-926E-42A5-82C0-7B3F16D65F6A}" srcOrd="0" destOrd="0" parTransId="{B79E530C-5A7D-40B7-9F85-2B5B802DE0D0}" sibTransId="{4112E3AD-2482-4C31-99DC-5EEF69686801}"/>
    <dgm:cxn modelId="{0BB7D04D-2AF0-406C-97E0-915AD528520B}" srcId="{28365C8A-0F5E-49E7-872F-F9D74827C526}" destId="{7D97DABC-5F56-4E0A-ACF2-20EF619D513C}" srcOrd="2" destOrd="0" parTransId="{E23747E5-1133-4D90-AA30-A06971B8DDC3}" sibTransId="{ECDCF345-8AC9-4806-94D5-0AE4429EBB9D}"/>
    <dgm:cxn modelId="{246E9EEE-680C-4F2C-91EC-FE035BF307E3}" srcId="{E76975AC-9D22-44FB-8627-43AD82A28F4B}" destId="{813C3C81-AC15-4852-85F2-8754843C1D10}" srcOrd="1" destOrd="0" parTransId="{6AB9B19A-F05F-4E52-9415-DBC0FA413144}" sibTransId="{F92246C0-44A7-4655-A939-304F6EBB2B07}"/>
    <dgm:cxn modelId="{30F196C7-D8AD-47A7-BB7D-4975361A1297}" srcId="{06D9B5B1-549F-4C96-BBE4-AF64CE1CCB90}" destId="{94AE9BB2-4D44-4EBC-A202-650FD9893E20}" srcOrd="1" destOrd="0" parTransId="{5A3120CE-BBCB-4528-8498-3DF6A2E136C9}" sibTransId="{2DA58648-7767-4240-AC4C-66271BE8F3B5}"/>
    <dgm:cxn modelId="{9365C300-DF57-4D62-B7A4-7C34B6826C46}" srcId="{E76975AC-9D22-44FB-8627-43AD82A28F4B}" destId="{33998170-5FC3-4BA1-840C-80508E3CA12A}" srcOrd="5" destOrd="0" parTransId="{4143001F-C18A-4E02-9DB9-AD4EB9F02C76}" sibTransId="{706726BB-8264-440E-A98B-3C3C99C11A65}"/>
    <dgm:cxn modelId="{6525A52A-3FBE-4255-A466-C9D623AB79EB}" type="presOf" srcId="{E76975AC-9D22-44FB-8627-43AD82A28F4B}" destId="{400F8A60-E7C7-46EC-BB71-A3A2816F7F34}" srcOrd="0" destOrd="0" presId="urn:microsoft.com/office/officeart/2005/8/layout/cycle4"/>
    <dgm:cxn modelId="{0BC92813-6B8D-4329-9F74-D0C339D071F4}" type="presOf" srcId="{A27602C8-825E-4A23-8B3C-2D9F7C88BCDD}" destId="{7D6E4C98-47BA-4661-AB93-3142263D5B9D}" srcOrd="0" destOrd="0" presId="urn:microsoft.com/office/officeart/2005/8/layout/cycle4"/>
    <dgm:cxn modelId="{27C1B459-6A6F-4A2F-9872-72709E1E99C6}" type="presOf" srcId="{0DFBF4B2-AB9D-48FD-B639-5B8A3FA44349}" destId="{E430E96A-3E7E-48E7-A76F-973EB2C3F4C3}" srcOrd="1" destOrd="1" presId="urn:microsoft.com/office/officeart/2005/8/layout/cycle4"/>
    <dgm:cxn modelId="{4A385AA0-CD40-4CFF-9DBA-24E7DD1CE5DE}" type="presOf" srcId="{128DC545-BB3F-4583-B25F-9A03F5F22557}" destId="{6CFB92C4-6268-4E2B-9D12-E8CFCFC3A6BD}" srcOrd="1" destOrd="0" presId="urn:microsoft.com/office/officeart/2005/8/layout/cycle4"/>
    <dgm:cxn modelId="{93E56A7C-F6A0-4F46-94FB-0E2B7F87F0E3}" type="presOf" srcId="{7D97DABC-5F56-4E0A-ACF2-20EF619D513C}" destId="{7D97AB17-7658-4B0A-A3C7-34D95DE47BD6}" srcOrd="0" destOrd="0" presId="urn:microsoft.com/office/officeart/2005/8/layout/cycle4"/>
    <dgm:cxn modelId="{667670BD-3C3C-40A2-9EEB-7972CA3F7CD9}" type="presOf" srcId="{FC829BF0-098D-41B5-A920-2BEFBE51A6DB}" destId="{ECE9D09F-F356-4D06-BC65-8F638E1F8D69}" srcOrd="1" destOrd="3" presId="urn:microsoft.com/office/officeart/2005/8/layout/cycle4"/>
    <dgm:cxn modelId="{CE196E66-0B9C-4E84-9F6C-167D290FE84D}" srcId="{7D97DABC-5F56-4E0A-ACF2-20EF619D513C}" destId="{0DFBF4B2-AB9D-48FD-B639-5B8A3FA44349}" srcOrd="1" destOrd="0" parTransId="{58BF9105-4EF0-4A0B-BC16-311405CAED53}" sibTransId="{F6EBEF59-9ABE-436E-A29C-3C3D6D1DCDB1}"/>
    <dgm:cxn modelId="{78C583F0-EDD9-4ED6-8600-601FEBFE46EB}" type="presOf" srcId="{8632519A-1A99-4AF9-A000-07FDDA9AE6D1}" destId="{ECE9D09F-F356-4D06-BC65-8F638E1F8D69}" srcOrd="1" destOrd="2" presId="urn:microsoft.com/office/officeart/2005/8/layout/cycle4"/>
    <dgm:cxn modelId="{B0E56E8D-B7FF-4E3B-B6FB-93279498FAFD}" type="presOf" srcId="{A27602C8-825E-4A23-8B3C-2D9F7C88BCDD}" destId="{ECE9D09F-F356-4D06-BC65-8F638E1F8D69}" srcOrd="1" destOrd="0" presId="urn:microsoft.com/office/officeart/2005/8/layout/cycle4"/>
    <dgm:cxn modelId="{E1123D24-6FA1-4623-8C55-260EBB3E5F44}" srcId="{5D598CBA-189D-4C90-AB9B-F0B85F2892F3}" destId="{A27602C8-825E-4A23-8B3C-2D9F7C88BCDD}" srcOrd="0" destOrd="0" parTransId="{3827B823-D9F2-4A42-9493-D23843292F96}" sibTransId="{E7371B8D-0510-49D8-8530-08F72A06210E}"/>
    <dgm:cxn modelId="{70EB4A88-BC0B-4089-81D8-FB5DBE807717}" srcId="{E76975AC-9D22-44FB-8627-43AD82A28F4B}" destId="{88740863-E7D1-4FB1-A319-EF9FBCC9F330}" srcOrd="4" destOrd="0" parTransId="{12E65AB1-A47F-4E95-B8A8-419ED242B2E1}" sibTransId="{4573E51E-18E1-4C41-8EDA-6B463424875E}"/>
    <dgm:cxn modelId="{8B78C79B-0D64-4ADA-A098-F177E04DC637}" type="presOf" srcId="{6D8B2197-0406-4D1F-9974-48EB2D1A8267}" destId="{145BC4E4-2446-498E-A872-42B77CB45D62}" srcOrd="0" destOrd="3" presId="urn:microsoft.com/office/officeart/2005/8/layout/cycle4"/>
    <dgm:cxn modelId="{F7233985-5A61-43B3-BB20-6323D6C8A6B6}" type="presOf" srcId="{B4469573-3D16-4BDF-8358-EB38F0810718}" destId="{28B312A4-3745-4956-A43E-1E3BE50E151F}" srcOrd="0" destOrd="3" presId="urn:microsoft.com/office/officeart/2005/8/layout/cycle4"/>
    <dgm:cxn modelId="{97680B71-705F-477E-B292-4702E3C92702}" type="presOf" srcId="{6D8B2197-0406-4D1F-9974-48EB2D1A8267}" destId="{AAD72824-BED8-454F-92D5-C7DDD969EFC9}" srcOrd="1" destOrd="3" presId="urn:microsoft.com/office/officeart/2005/8/layout/cycle4"/>
    <dgm:cxn modelId="{8A5F0184-27DE-49A2-BD75-4851291574D0}" srcId="{E76975AC-9D22-44FB-8627-43AD82A28F4B}" destId="{70C9AA1F-322C-497B-8805-886322E45E5A}" srcOrd="0" destOrd="0" parTransId="{080FD622-3920-4C24-9071-903DDF0BE0E0}" sibTransId="{542E8FC5-7072-443D-AA74-F283EC6900F7}"/>
    <dgm:cxn modelId="{6109166B-8247-46BD-9D5A-311B2FE86384}" type="presOf" srcId="{28365C8A-0F5E-49E7-872F-F9D74827C526}" destId="{59AAFD10-FF61-425D-B67C-561456B0B344}" srcOrd="0" destOrd="0" presId="urn:microsoft.com/office/officeart/2005/8/layout/cycle4"/>
    <dgm:cxn modelId="{2E4EF51F-2065-45FD-83FD-CDB4ACF69BAE}" type="presOf" srcId="{EF750194-FB2E-4670-A9D3-B24F3272AC0A}" destId="{25DC4B2B-A0B0-47BD-ABFD-6730BB67A72B}" srcOrd="0" destOrd="2" presId="urn:microsoft.com/office/officeart/2005/8/layout/cycle4"/>
    <dgm:cxn modelId="{6AAA8668-3F63-40C0-895D-598B36013C25}" type="presOf" srcId="{FC829BF0-098D-41B5-A920-2BEFBE51A6DB}" destId="{7D6E4C98-47BA-4661-AB93-3142263D5B9D}" srcOrd="0" destOrd="3" presId="urn:microsoft.com/office/officeart/2005/8/layout/cycle4"/>
    <dgm:cxn modelId="{A06DFF7C-89D8-4ECD-BA4C-60326E357F22}" type="presOf" srcId="{9A323792-926E-42A5-82C0-7B3F16D65F6A}" destId="{25DC4B2B-A0B0-47BD-ABFD-6730BB67A72B}" srcOrd="0" destOrd="0" presId="urn:microsoft.com/office/officeart/2005/8/layout/cycle4"/>
    <dgm:cxn modelId="{A4F85D57-E844-45BA-A0DC-7F7ED862E850}" type="presOf" srcId="{813C3C81-AC15-4852-85F2-8754843C1D10}" destId="{AAD72824-BED8-454F-92D5-C7DDD969EFC9}" srcOrd="1" destOrd="1" presId="urn:microsoft.com/office/officeart/2005/8/layout/cycle4"/>
    <dgm:cxn modelId="{3076E772-2B8A-4095-A985-15992B4A2B59}" type="presOf" srcId="{8632519A-1A99-4AF9-A000-07FDDA9AE6D1}" destId="{7D6E4C98-47BA-4661-AB93-3142263D5B9D}" srcOrd="0" destOrd="2" presId="urn:microsoft.com/office/officeart/2005/8/layout/cycle4"/>
    <dgm:cxn modelId="{09BD3321-4248-4B87-AD1A-DEBAD552218A}" srcId="{06D9B5B1-549F-4C96-BBE4-AF64CE1CCB90}" destId="{128DC545-BB3F-4583-B25F-9A03F5F22557}" srcOrd="0" destOrd="0" parTransId="{36B7A1D1-12B0-4E19-A84F-E90A1D010546}" sibTransId="{AAF66BBE-88EA-427B-90C4-6E75F246D4BD}"/>
    <dgm:cxn modelId="{7C455DF1-BCE4-42EC-889C-AC5E425C4E50}" srcId="{06D9B5B1-549F-4C96-BBE4-AF64CE1CCB90}" destId="{B4469573-3D16-4BDF-8358-EB38F0810718}" srcOrd="3" destOrd="0" parTransId="{45E3A1D3-4ECA-45D0-972A-E46D99344746}" sibTransId="{4F4EB7F6-E401-442E-9674-2503AEFBD976}"/>
    <dgm:cxn modelId="{DD70C2C3-A798-495A-B95D-54530899BF35}" srcId="{28365C8A-0F5E-49E7-872F-F9D74827C526}" destId="{5D598CBA-189D-4C90-AB9B-F0B85F2892F3}" srcOrd="0" destOrd="0" parTransId="{C38A7748-43CF-4572-B2D4-CCB842C2F82A}" sibTransId="{4DFB3AC5-3956-473B-B657-2449FA3F90F3}"/>
    <dgm:cxn modelId="{8D189477-C956-42E5-8DDB-A3C4DC9DAE68}" type="presOf" srcId="{70C9AA1F-322C-497B-8805-886322E45E5A}" destId="{AAD72824-BED8-454F-92D5-C7DDD969EFC9}" srcOrd="1" destOrd="0" presId="urn:microsoft.com/office/officeart/2005/8/layout/cycle4"/>
    <dgm:cxn modelId="{2640CBB1-AA7A-47CE-A352-9D9A1428CAC6}" type="presOf" srcId="{88740863-E7D1-4FB1-A319-EF9FBCC9F330}" destId="{AAD72824-BED8-454F-92D5-C7DDD969EFC9}" srcOrd="1" destOrd="4" presId="urn:microsoft.com/office/officeart/2005/8/layout/cycle4"/>
    <dgm:cxn modelId="{57B6217E-E689-4D55-8A80-2589BF40921C}" srcId="{E76975AC-9D22-44FB-8627-43AD82A28F4B}" destId="{9442275C-E3A9-4ACE-9421-735F97FD402C}" srcOrd="2" destOrd="0" parTransId="{BA51EC77-1E2F-446F-BC71-732DD5F6FD4A}" sibTransId="{58AEA7E5-71A8-40AF-BF38-5025D3FAED8A}"/>
    <dgm:cxn modelId="{32D6B161-2B35-4A54-B9E8-F964BA9431E5}" type="presOf" srcId="{EF750194-FB2E-4670-A9D3-B24F3272AC0A}" destId="{E430E96A-3E7E-48E7-A76F-973EB2C3F4C3}" srcOrd="1" destOrd="2" presId="urn:microsoft.com/office/officeart/2005/8/layout/cycle4"/>
    <dgm:cxn modelId="{F070002F-62A8-49E3-B4AC-12C4B8207A63}" type="presOf" srcId="{88740863-E7D1-4FB1-A319-EF9FBCC9F330}" destId="{145BC4E4-2446-498E-A872-42B77CB45D62}" srcOrd="0" destOrd="4" presId="urn:microsoft.com/office/officeart/2005/8/layout/cycle4"/>
    <dgm:cxn modelId="{9B56CB78-7E35-42D6-B2BA-D7038068553F}" type="presOf" srcId="{5D598CBA-189D-4C90-AB9B-F0B85F2892F3}" destId="{C58CCDE7-F5F6-4D72-9DF4-75E5915A68F0}" srcOrd="0" destOrd="0" presId="urn:microsoft.com/office/officeart/2005/8/layout/cycle4"/>
    <dgm:cxn modelId="{BFFE013E-84CB-4A81-BDB1-D15B1919C911}" type="presOf" srcId="{94AE9BB2-4D44-4EBC-A202-650FD9893E20}" destId="{6CFB92C4-6268-4E2B-9D12-E8CFCFC3A6BD}" srcOrd="1" destOrd="1" presId="urn:microsoft.com/office/officeart/2005/8/layout/cycle4"/>
    <dgm:cxn modelId="{5A6442EB-6F74-4D0F-AC7D-5A8513D5C9E0}" type="presOf" srcId="{C7C359C5-494A-4855-9F32-CA385EEAA61F}" destId="{7D6E4C98-47BA-4661-AB93-3142263D5B9D}" srcOrd="0" destOrd="1" presId="urn:microsoft.com/office/officeart/2005/8/layout/cycle4"/>
    <dgm:cxn modelId="{71C48026-A8A0-4813-823C-C5F4CC2B1E6D}" type="presOf" srcId="{70C9AA1F-322C-497B-8805-886322E45E5A}" destId="{145BC4E4-2446-498E-A872-42B77CB45D62}" srcOrd="0" destOrd="0" presId="urn:microsoft.com/office/officeart/2005/8/layout/cycle4"/>
    <dgm:cxn modelId="{A65905BE-00E0-4EA4-A71B-3D16713079DC}" srcId="{E76975AC-9D22-44FB-8627-43AD82A28F4B}" destId="{6D8B2197-0406-4D1F-9974-48EB2D1A8267}" srcOrd="3" destOrd="0" parTransId="{CCCDB67F-68B0-4A1A-81F7-48861709CA0B}" sibTransId="{84A81E6E-9D26-440D-8057-EB46579111B8}"/>
    <dgm:cxn modelId="{2326EE60-9F61-4D8E-9BBA-D6C625700143}" type="presOf" srcId="{94AE9BB2-4D44-4EBC-A202-650FD9893E20}" destId="{28B312A4-3745-4956-A43E-1E3BE50E151F}" srcOrd="0" destOrd="1" presId="urn:microsoft.com/office/officeart/2005/8/layout/cycle4"/>
    <dgm:cxn modelId="{1E1A7D1E-1DD1-4A3E-8B1D-4BFBB948AC04}" type="presOf" srcId="{128DC545-BB3F-4583-B25F-9A03F5F22557}" destId="{28B312A4-3745-4956-A43E-1E3BE50E151F}" srcOrd="0" destOrd="0" presId="urn:microsoft.com/office/officeart/2005/8/layout/cycle4"/>
    <dgm:cxn modelId="{774E6E0D-2F35-4497-929A-0964E58AD393}" type="presOf" srcId="{C7C359C5-494A-4855-9F32-CA385EEAA61F}" destId="{ECE9D09F-F356-4D06-BC65-8F638E1F8D69}" srcOrd="1" destOrd="1" presId="urn:microsoft.com/office/officeart/2005/8/layout/cycle4"/>
    <dgm:cxn modelId="{5FFAEAB2-A096-4AF2-92D9-E803F86F8F34}" type="presParOf" srcId="{59AAFD10-FF61-425D-B67C-561456B0B344}" destId="{7A6E13CE-B8C7-4825-A782-2EE1CB6B8003}" srcOrd="0" destOrd="0" presId="urn:microsoft.com/office/officeart/2005/8/layout/cycle4"/>
    <dgm:cxn modelId="{8015F03D-7EB9-4E71-8E41-82381B1A5CBB}" type="presParOf" srcId="{7A6E13CE-B8C7-4825-A782-2EE1CB6B8003}" destId="{28018669-5DE2-4ED5-AA9C-46C3FF934AC6}" srcOrd="0" destOrd="0" presId="urn:microsoft.com/office/officeart/2005/8/layout/cycle4"/>
    <dgm:cxn modelId="{E684762B-F78E-4792-8AE5-200872139BBE}" type="presParOf" srcId="{28018669-5DE2-4ED5-AA9C-46C3FF934AC6}" destId="{7D6E4C98-47BA-4661-AB93-3142263D5B9D}" srcOrd="0" destOrd="0" presId="urn:microsoft.com/office/officeart/2005/8/layout/cycle4"/>
    <dgm:cxn modelId="{375EB0BA-08AE-4379-B4BD-7E7AC66F9494}" type="presParOf" srcId="{28018669-5DE2-4ED5-AA9C-46C3FF934AC6}" destId="{ECE9D09F-F356-4D06-BC65-8F638E1F8D69}" srcOrd="1" destOrd="0" presId="urn:microsoft.com/office/officeart/2005/8/layout/cycle4"/>
    <dgm:cxn modelId="{D387EC83-A5E5-4968-B0C8-A90BF709D179}" type="presParOf" srcId="{7A6E13CE-B8C7-4825-A782-2EE1CB6B8003}" destId="{49A3D1AA-83EF-4587-85EF-BB16742C1B06}" srcOrd="1" destOrd="0" presId="urn:microsoft.com/office/officeart/2005/8/layout/cycle4"/>
    <dgm:cxn modelId="{F4553C3E-0104-47D1-9315-4A8124B0E422}" type="presParOf" srcId="{49A3D1AA-83EF-4587-85EF-BB16742C1B06}" destId="{28B312A4-3745-4956-A43E-1E3BE50E151F}" srcOrd="0" destOrd="0" presId="urn:microsoft.com/office/officeart/2005/8/layout/cycle4"/>
    <dgm:cxn modelId="{5EDEB794-B55A-4070-9029-C75FB3211D06}" type="presParOf" srcId="{49A3D1AA-83EF-4587-85EF-BB16742C1B06}" destId="{6CFB92C4-6268-4E2B-9D12-E8CFCFC3A6BD}" srcOrd="1" destOrd="0" presId="urn:microsoft.com/office/officeart/2005/8/layout/cycle4"/>
    <dgm:cxn modelId="{8BDC0E9F-5390-4098-A954-062201B26F9D}" type="presParOf" srcId="{7A6E13CE-B8C7-4825-A782-2EE1CB6B8003}" destId="{EBC176FE-2EBF-47AB-BF52-3B0627AF669B}" srcOrd="2" destOrd="0" presId="urn:microsoft.com/office/officeart/2005/8/layout/cycle4"/>
    <dgm:cxn modelId="{00161162-7792-4B72-8A9A-BD266A3E18A9}" type="presParOf" srcId="{EBC176FE-2EBF-47AB-BF52-3B0627AF669B}" destId="{25DC4B2B-A0B0-47BD-ABFD-6730BB67A72B}" srcOrd="0" destOrd="0" presId="urn:microsoft.com/office/officeart/2005/8/layout/cycle4"/>
    <dgm:cxn modelId="{3753754A-CF19-4569-8BB2-0BAF819D9E7A}" type="presParOf" srcId="{EBC176FE-2EBF-47AB-BF52-3B0627AF669B}" destId="{E430E96A-3E7E-48E7-A76F-973EB2C3F4C3}" srcOrd="1" destOrd="0" presId="urn:microsoft.com/office/officeart/2005/8/layout/cycle4"/>
    <dgm:cxn modelId="{67B862B9-5D08-41FB-9F1A-F7CE634DBC1F}" type="presParOf" srcId="{7A6E13CE-B8C7-4825-A782-2EE1CB6B8003}" destId="{AEA91216-852B-4007-8555-E1CCA6D53CA8}" srcOrd="3" destOrd="0" presId="urn:microsoft.com/office/officeart/2005/8/layout/cycle4"/>
    <dgm:cxn modelId="{554CDE46-D93E-4CE4-A0C1-ED780A99AC9D}" type="presParOf" srcId="{AEA91216-852B-4007-8555-E1CCA6D53CA8}" destId="{145BC4E4-2446-498E-A872-42B77CB45D62}" srcOrd="0" destOrd="0" presId="urn:microsoft.com/office/officeart/2005/8/layout/cycle4"/>
    <dgm:cxn modelId="{69FBA281-531A-46AA-9F95-FC5224B27480}" type="presParOf" srcId="{AEA91216-852B-4007-8555-E1CCA6D53CA8}" destId="{AAD72824-BED8-454F-92D5-C7DDD969EFC9}" srcOrd="1" destOrd="0" presId="urn:microsoft.com/office/officeart/2005/8/layout/cycle4"/>
    <dgm:cxn modelId="{8B648652-3DF6-4A8B-A092-21DAD4645D5F}" type="presParOf" srcId="{7A6E13CE-B8C7-4825-A782-2EE1CB6B8003}" destId="{4E9E6D0B-DF67-47E7-B075-904C6DA56249}" srcOrd="4" destOrd="0" presId="urn:microsoft.com/office/officeart/2005/8/layout/cycle4"/>
    <dgm:cxn modelId="{A2DD430B-AC10-47A9-A5C4-939CAD28CFCA}" type="presParOf" srcId="{59AAFD10-FF61-425D-B67C-561456B0B344}" destId="{03B74483-B14A-4BBF-B929-29B4EAF8F895}" srcOrd="1" destOrd="0" presId="urn:microsoft.com/office/officeart/2005/8/layout/cycle4"/>
    <dgm:cxn modelId="{AE6A584F-2BFD-42AC-94F3-E060CAA04D06}" type="presParOf" srcId="{03B74483-B14A-4BBF-B929-29B4EAF8F895}" destId="{C58CCDE7-F5F6-4D72-9DF4-75E5915A68F0}" srcOrd="0" destOrd="0" presId="urn:microsoft.com/office/officeart/2005/8/layout/cycle4"/>
    <dgm:cxn modelId="{55B8732F-58B9-437A-8BFA-9D1B45004DC6}" type="presParOf" srcId="{03B74483-B14A-4BBF-B929-29B4EAF8F895}" destId="{BF66AA91-40EF-4EDC-9108-6FDBF599DE32}" srcOrd="1" destOrd="0" presId="urn:microsoft.com/office/officeart/2005/8/layout/cycle4"/>
    <dgm:cxn modelId="{3902FE59-3EDF-463C-A2EA-B1004B2E9662}" type="presParOf" srcId="{03B74483-B14A-4BBF-B929-29B4EAF8F895}" destId="{7D97AB17-7658-4B0A-A3C7-34D95DE47BD6}" srcOrd="2" destOrd="0" presId="urn:microsoft.com/office/officeart/2005/8/layout/cycle4"/>
    <dgm:cxn modelId="{4B3AAA54-8463-4B55-9F53-C322158A24E5}" type="presParOf" srcId="{03B74483-B14A-4BBF-B929-29B4EAF8F895}" destId="{400F8A60-E7C7-46EC-BB71-A3A2816F7F34}" srcOrd="3" destOrd="0" presId="urn:microsoft.com/office/officeart/2005/8/layout/cycle4"/>
    <dgm:cxn modelId="{7D314869-AD45-47A6-A591-E44A835D39E1}" type="presParOf" srcId="{03B74483-B14A-4BBF-B929-29B4EAF8F895}" destId="{E90EB470-5A61-4D1D-AA2F-2045E54D1E14}" srcOrd="4" destOrd="0" presId="urn:microsoft.com/office/officeart/2005/8/layout/cycle4"/>
    <dgm:cxn modelId="{272136C0-F0E5-44D0-9AA5-9D98A6319DF7}" type="presParOf" srcId="{59AAFD10-FF61-425D-B67C-561456B0B344}" destId="{A4A81EA6-AD9E-491A-8E93-BFF97A98C545}" srcOrd="2" destOrd="0" presId="urn:microsoft.com/office/officeart/2005/8/layout/cycle4"/>
    <dgm:cxn modelId="{3655EB37-33DA-41EC-9972-0DF94D3228A3}" type="presParOf" srcId="{59AAFD10-FF61-425D-B67C-561456B0B344}" destId="{097BFFD9-AF9D-4730-A601-C4B1E616F7D8}" srcOrd="3" destOrd="0" presId="urn:microsoft.com/office/officeart/2005/8/layout/cycle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967C3E-5FA4-4180-AF13-7FEC55C5A72E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AE72354C-637C-49B9-92AD-9AB922D7ABD7}">
      <dgm:prSet phldrT="[نص]"/>
      <dgm:spPr/>
      <dgm:t>
        <a:bodyPr/>
        <a:lstStyle/>
        <a:p>
          <a:pPr rtl="1"/>
          <a:r>
            <a:rPr lang="ar-IQ" dirty="0" smtClean="0"/>
            <a:t>تصرف المشتري في العقار المشفوع</a:t>
          </a:r>
          <a:endParaRPr lang="ar-IQ" dirty="0"/>
        </a:p>
      </dgm:t>
    </dgm:pt>
    <dgm:pt modelId="{ACF7896C-A477-4BD2-8481-13046540E872}" type="parTrans" cxnId="{643B1EB9-9DF2-43A2-91E8-1570120A3527}">
      <dgm:prSet/>
      <dgm:spPr/>
      <dgm:t>
        <a:bodyPr/>
        <a:lstStyle/>
        <a:p>
          <a:pPr rtl="1"/>
          <a:endParaRPr lang="ar-IQ"/>
        </a:p>
      </dgm:t>
    </dgm:pt>
    <dgm:pt modelId="{E6C08A5C-0C7F-496F-A43B-2BA27289450D}" type="sibTrans" cxnId="{643B1EB9-9DF2-43A2-91E8-1570120A3527}">
      <dgm:prSet/>
      <dgm:spPr/>
      <dgm:t>
        <a:bodyPr/>
        <a:lstStyle/>
        <a:p>
          <a:pPr rtl="1"/>
          <a:endParaRPr lang="ar-IQ"/>
        </a:p>
      </dgm:t>
    </dgm:pt>
    <dgm:pt modelId="{BDE4F1AD-E3B7-431E-874B-3F5C61C7F40F}">
      <dgm:prSet phldrT="[نص]" custT="1"/>
      <dgm:spPr/>
      <dgm:t>
        <a:bodyPr/>
        <a:lstStyle/>
        <a:p>
          <a:pPr rtl="1"/>
          <a:r>
            <a:rPr lang="ar-IQ" sz="2000" dirty="0" smtClean="0"/>
            <a:t>1- تصرف المشتري </a:t>
          </a:r>
          <a:r>
            <a:rPr lang="ar-IQ" sz="2000" dirty="0" smtClean="0"/>
            <a:t>قانونياً</a:t>
          </a:r>
        </a:p>
        <a:p>
          <a:pPr rtl="1"/>
          <a:r>
            <a:rPr lang="ar-IQ" sz="1800" dirty="0" smtClean="0"/>
            <a:t>- قبل إعلان الشفيع عن رغبته تصرفه صحيح فعلى الشفيع أخذ العقار بثمن المشتري الثاني</a:t>
          </a:r>
        </a:p>
        <a:p>
          <a:pPr rtl="1"/>
          <a:r>
            <a:rPr lang="ar-IQ" sz="1800" dirty="0" smtClean="0"/>
            <a:t>- بعد إعلان الشفيع عن رغبته تصرف المشتري باطل </a:t>
          </a:r>
          <a:endParaRPr lang="ar-IQ" sz="1800" dirty="0"/>
        </a:p>
      </dgm:t>
    </dgm:pt>
    <dgm:pt modelId="{4B7BD1D6-B415-4C2F-B589-787A97A36A4F}" type="parTrans" cxnId="{4B93D5DB-DEB5-4B24-A6EF-10EA5AE51A16}">
      <dgm:prSet/>
      <dgm:spPr/>
      <dgm:t>
        <a:bodyPr/>
        <a:lstStyle/>
        <a:p>
          <a:pPr rtl="1"/>
          <a:endParaRPr lang="ar-IQ"/>
        </a:p>
      </dgm:t>
    </dgm:pt>
    <dgm:pt modelId="{209F6B32-D45B-4A53-AE0C-43A62F9C570F}" type="sibTrans" cxnId="{4B93D5DB-DEB5-4B24-A6EF-10EA5AE51A16}">
      <dgm:prSet/>
      <dgm:spPr/>
      <dgm:t>
        <a:bodyPr/>
        <a:lstStyle/>
        <a:p>
          <a:pPr rtl="1"/>
          <a:endParaRPr lang="ar-IQ"/>
        </a:p>
      </dgm:t>
    </dgm:pt>
    <dgm:pt modelId="{D60850FC-50EA-4943-A5F4-EE99F7B0B076}">
      <dgm:prSet phldrT="[نص]" custT="1"/>
      <dgm:spPr/>
      <dgm:t>
        <a:bodyPr/>
        <a:lstStyle/>
        <a:p>
          <a:pPr rtl="1"/>
          <a:r>
            <a:rPr lang="ar-IQ" sz="2000" dirty="0" smtClean="0"/>
            <a:t>2- تصرف المشتري </a:t>
          </a:r>
          <a:r>
            <a:rPr lang="ar-IQ" sz="2000" dirty="0" smtClean="0"/>
            <a:t>مادياً</a:t>
          </a:r>
        </a:p>
        <a:p>
          <a:pPr rtl="1"/>
          <a:r>
            <a:rPr lang="ar-IQ" sz="1800" dirty="0" smtClean="0"/>
            <a:t>- قبل إعلان الشفيع عن رغبته تصرف المشتري صحيح ويحق له المطالبة بقيمة البناء أو الغراس</a:t>
          </a:r>
        </a:p>
        <a:p>
          <a:pPr rtl="1"/>
          <a:r>
            <a:rPr lang="ar-IQ" sz="1800" dirty="0" smtClean="0"/>
            <a:t>- بعد إعلان الشفيع عن رغبته يعمل المشتري معاملة الباني أو الغارس سيء النية</a:t>
          </a:r>
          <a:endParaRPr lang="ar-IQ" sz="1800" dirty="0"/>
        </a:p>
      </dgm:t>
    </dgm:pt>
    <dgm:pt modelId="{4FD88BC9-FB7D-40BC-9F03-9CCBABEEE826}" type="parTrans" cxnId="{CD0EF016-934C-436B-BC57-91F6DADA2E6F}">
      <dgm:prSet/>
      <dgm:spPr/>
      <dgm:t>
        <a:bodyPr/>
        <a:lstStyle/>
        <a:p>
          <a:pPr rtl="1"/>
          <a:endParaRPr lang="ar-IQ"/>
        </a:p>
      </dgm:t>
    </dgm:pt>
    <dgm:pt modelId="{3F03E638-06A9-4AA3-AD8D-8DCE26E7DE87}" type="sibTrans" cxnId="{CD0EF016-934C-436B-BC57-91F6DADA2E6F}">
      <dgm:prSet/>
      <dgm:spPr/>
      <dgm:t>
        <a:bodyPr/>
        <a:lstStyle/>
        <a:p>
          <a:pPr rtl="1"/>
          <a:endParaRPr lang="ar-IQ"/>
        </a:p>
      </dgm:t>
    </dgm:pt>
    <dgm:pt modelId="{20923C22-78CD-41AD-A46F-9E4B425B32E8}">
      <dgm:prSet phldrT="[نص]"/>
      <dgm:spPr/>
      <dgm:t>
        <a:bodyPr/>
        <a:lstStyle/>
        <a:p>
          <a:pPr rtl="1"/>
          <a:r>
            <a:rPr lang="ar-IQ" dirty="0" smtClean="0"/>
            <a:t>تملك واستحقاق العقار</a:t>
          </a:r>
          <a:endParaRPr lang="ar-IQ" dirty="0"/>
        </a:p>
      </dgm:t>
    </dgm:pt>
    <dgm:pt modelId="{7DCE6136-00A3-4F1F-A46C-E7557DF8B775}" type="parTrans" cxnId="{AAEEA0AC-FF96-426E-95DA-7982839ED9DC}">
      <dgm:prSet/>
      <dgm:spPr/>
      <dgm:t>
        <a:bodyPr/>
        <a:lstStyle/>
        <a:p>
          <a:pPr rtl="1"/>
          <a:endParaRPr lang="ar-IQ"/>
        </a:p>
      </dgm:t>
    </dgm:pt>
    <dgm:pt modelId="{63A42418-28D8-4645-B66D-0F78199648EB}" type="sibTrans" cxnId="{AAEEA0AC-FF96-426E-95DA-7982839ED9DC}">
      <dgm:prSet/>
      <dgm:spPr/>
      <dgm:t>
        <a:bodyPr/>
        <a:lstStyle/>
        <a:p>
          <a:pPr rtl="1"/>
          <a:endParaRPr lang="ar-IQ"/>
        </a:p>
      </dgm:t>
    </dgm:pt>
    <dgm:pt modelId="{DDAED78D-578C-4575-8317-728B2EC96C3B}">
      <dgm:prSet phldrT="[نص]" custT="1"/>
      <dgm:spPr/>
      <dgm:t>
        <a:bodyPr/>
        <a:lstStyle/>
        <a:p>
          <a:pPr rtl="1"/>
          <a:r>
            <a:rPr lang="ar-IQ" sz="2000" dirty="0" smtClean="0"/>
            <a:t>أولاً: تملك العقار </a:t>
          </a:r>
          <a:r>
            <a:rPr lang="ar-IQ" sz="2000" dirty="0" smtClean="0"/>
            <a:t>المشفوع</a:t>
          </a:r>
        </a:p>
        <a:p>
          <a:pPr rtl="1"/>
          <a:r>
            <a:rPr lang="ar-IQ" sz="1800" dirty="0" smtClean="0"/>
            <a:t>- الأثر الرئيسي هو تملك الشفيع للعقار</a:t>
          </a:r>
        </a:p>
        <a:p>
          <a:pPr rtl="1"/>
          <a:r>
            <a:rPr lang="ar-IQ" sz="1800" dirty="0" smtClean="0"/>
            <a:t>- الملكية لا تنتقل إلا بعد التسجيل في دائرة الطابو</a:t>
          </a:r>
        </a:p>
        <a:p>
          <a:pPr rtl="1"/>
          <a:r>
            <a:rPr lang="ar-IQ" sz="1800" dirty="0" smtClean="0"/>
            <a:t>- الشفيع يحل محل المشتري في جميع حقوقه ما عدا الأجل </a:t>
          </a:r>
          <a:endParaRPr lang="ar-IQ" sz="1800" dirty="0"/>
        </a:p>
      </dgm:t>
    </dgm:pt>
    <dgm:pt modelId="{1AE27510-B6A1-447C-AD12-DFDB48BB4D1B}" type="parTrans" cxnId="{E32F94D0-F082-4880-A4ED-0C0FDA9918A7}">
      <dgm:prSet/>
      <dgm:spPr/>
      <dgm:t>
        <a:bodyPr/>
        <a:lstStyle/>
        <a:p>
          <a:pPr rtl="1"/>
          <a:endParaRPr lang="ar-IQ"/>
        </a:p>
      </dgm:t>
    </dgm:pt>
    <dgm:pt modelId="{AA092E57-3F1A-40FF-9BB3-1888A83B4F80}" type="sibTrans" cxnId="{E32F94D0-F082-4880-A4ED-0C0FDA9918A7}">
      <dgm:prSet/>
      <dgm:spPr/>
      <dgm:t>
        <a:bodyPr/>
        <a:lstStyle/>
        <a:p>
          <a:pPr rtl="1"/>
          <a:endParaRPr lang="ar-IQ"/>
        </a:p>
      </dgm:t>
    </dgm:pt>
    <dgm:pt modelId="{5367D444-8996-4ED2-9BC7-D7BE537BB751}">
      <dgm:prSet phldrT="[نص]" custT="1"/>
      <dgm:spPr/>
      <dgm:t>
        <a:bodyPr/>
        <a:lstStyle/>
        <a:p>
          <a:pPr rtl="1"/>
          <a:r>
            <a:rPr lang="ar-IQ" sz="2000" dirty="0" smtClean="0"/>
            <a:t>ثانياً: استحقاق العقار </a:t>
          </a:r>
          <a:r>
            <a:rPr lang="ar-IQ" sz="2000" dirty="0" smtClean="0"/>
            <a:t>المشفوع</a:t>
          </a:r>
        </a:p>
        <a:p>
          <a:pPr rtl="1"/>
          <a:r>
            <a:rPr lang="ar-IQ" sz="1800" dirty="0" smtClean="0"/>
            <a:t>-البائع وحده ينفرد بضمان استحقاق العقار المشفوع </a:t>
          </a:r>
        </a:p>
        <a:p>
          <a:pPr rtl="1"/>
          <a:r>
            <a:rPr lang="ar-IQ" sz="1800" dirty="0" smtClean="0"/>
            <a:t>- أي أتفاق على تشديد أو تخفيف أحكام الضمان تسري بحق الشفيع</a:t>
          </a:r>
          <a:endParaRPr lang="ar-IQ" sz="1800" dirty="0"/>
        </a:p>
      </dgm:t>
    </dgm:pt>
    <dgm:pt modelId="{ABE37B65-B615-46F8-9718-6E32C02BBE29}" type="parTrans" cxnId="{0EEBE413-FECC-4648-A34B-11FAB6CFC26B}">
      <dgm:prSet/>
      <dgm:spPr/>
      <dgm:t>
        <a:bodyPr/>
        <a:lstStyle/>
        <a:p>
          <a:pPr rtl="1"/>
          <a:endParaRPr lang="ar-IQ"/>
        </a:p>
      </dgm:t>
    </dgm:pt>
    <dgm:pt modelId="{BB40AF07-2557-48CE-B1D4-02B4076CD845}" type="sibTrans" cxnId="{0EEBE413-FECC-4648-A34B-11FAB6CFC26B}">
      <dgm:prSet/>
      <dgm:spPr/>
      <dgm:t>
        <a:bodyPr/>
        <a:lstStyle/>
        <a:p>
          <a:pPr rtl="1"/>
          <a:endParaRPr lang="ar-IQ"/>
        </a:p>
      </dgm:t>
    </dgm:pt>
    <dgm:pt modelId="{BDEB3E3A-E238-4DDA-91EF-C7E7D36F7824}" type="pres">
      <dgm:prSet presAssocID="{C8967C3E-5FA4-4180-AF13-7FEC55C5A72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D2CB58D8-CC0A-4EC9-AD63-3B4E9FE12414}" type="pres">
      <dgm:prSet presAssocID="{AE72354C-637C-49B9-92AD-9AB922D7ABD7}" presName="root" presStyleCnt="0"/>
      <dgm:spPr/>
    </dgm:pt>
    <dgm:pt modelId="{CB1CC338-1BE6-4A17-9E45-2BF4177B2982}" type="pres">
      <dgm:prSet presAssocID="{AE72354C-637C-49B9-92AD-9AB922D7ABD7}" presName="rootComposite" presStyleCnt="0"/>
      <dgm:spPr/>
    </dgm:pt>
    <dgm:pt modelId="{7A7FE583-8CB8-41E3-A0AE-0B9BE619F569}" type="pres">
      <dgm:prSet presAssocID="{AE72354C-637C-49B9-92AD-9AB922D7ABD7}" presName="rootText" presStyleLbl="node1" presStyleIdx="0" presStyleCnt="2" custScaleY="69072" custLinFactNeighborX="-7584" custLinFactNeighborY="-75"/>
      <dgm:spPr/>
      <dgm:t>
        <a:bodyPr/>
        <a:lstStyle/>
        <a:p>
          <a:pPr rtl="1"/>
          <a:endParaRPr lang="ar-IQ"/>
        </a:p>
      </dgm:t>
    </dgm:pt>
    <dgm:pt modelId="{AFAB4922-51F5-4CFC-A8AA-80964B56CC82}" type="pres">
      <dgm:prSet presAssocID="{AE72354C-637C-49B9-92AD-9AB922D7ABD7}" presName="rootConnector" presStyleLbl="node1" presStyleIdx="0" presStyleCnt="2"/>
      <dgm:spPr/>
      <dgm:t>
        <a:bodyPr/>
        <a:lstStyle/>
        <a:p>
          <a:pPr rtl="1"/>
          <a:endParaRPr lang="ar-IQ"/>
        </a:p>
      </dgm:t>
    </dgm:pt>
    <dgm:pt modelId="{E1FF9006-964B-4790-82E5-023414AFEF6A}" type="pres">
      <dgm:prSet presAssocID="{AE72354C-637C-49B9-92AD-9AB922D7ABD7}" presName="childShape" presStyleCnt="0"/>
      <dgm:spPr/>
    </dgm:pt>
    <dgm:pt modelId="{CD8AC6CF-A230-4791-A0F7-9690403D7C87}" type="pres">
      <dgm:prSet presAssocID="{4B7BD1D6-B415-4C2F-B589-787A97A36A4F}" presName="Name13" presStyleLbl="parChTrans1D2" presStyleIdx="0" presStyleCnt="4"/>
      <dgm:spPr/>
      <dgm:t>
        <a:bodyPr/>
        <a:lstStyle/>
        <a:p>
          <a:pPr rtl="1"/>
          <a:endParaRPr lang="ar-IQ"/>
        </a:p>
      </dgm:t>
    </dgm:pt>
    <dgm:pt modelId="{3245E580-7F70-40F9-8BBB-388E25282B74}" type="pres">
      <dgm:prSet presAssocID="{BDE4F1AD-E3B7-431E-874B-3F5C61C7F40F}" presName="childText" presStyleLbl="bgAcc1" presStyleIdx="0" presStyleCnt="4" custScaleX="165582" custScaleY="112365" custLinFactNeighborX="-9199" custLinFactNeighborY="-313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7CB0C47-5ED4-4E65-9B15-392638DED52D}" type="pres">
      <dgm:prSet presAssocID="{4FD88BC9-FB7D-40BC-9F03-9CCBABEEE826}" presName="Name13" presStyleLbl="parChTrans1D2" presStyleIdx="1" presStyleCnt="4"/>
      <dgm:spPr/>
      <dgm:t>
        <a:bodyPr/>
        <a:lstStyle/>
        <a:p>
          <a:pPr rtl="1"/>
          <a:endParaRPr lang="ar-IQ"/>
        </a:p>
      </dgm:t>
    </dgm:pt>
    <dgm:pt modelId="{2858CD94-AD56-4736-A31E-EC9D0A2B281C}" type="pres">
      <dgm:prSet presAssocID="{D60850FC-50EA-4943-A5F4-EE99F7B0B076}" presName="childText" presStyleLbl="bgAcc1" presStyleIdx="1" presStyleCnt="4" custScaleX="165879" custScaleY="122609" custLinFactNeighborX="-7501" custLinFactNeighborY="-678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DCCB4A4-40FC-41F9-A8D7-AA9883268094}" type="pres">
      <dgm:prSet presAssocID="{20923C22-78CD-41AD-A46F-9E4B425B32E8}" presName="root" presStyleCnt="0"/>
      <dgm:spPr/>
    </dgm:pt>
    <dgm:pt modelId="{BFD40AC7-D565-4DA8-B0C3-B83C03B7E2AB}" type="pres">
      <dgm:prSet presAssocID="{20923C22-78CD-41AD-A46F-9E4B425B32E8}" presName="rootComposite" presStyleCnt="0"/>
      <dgm:spPr/>
    </dgm:pt>
    <dgm:pt modelId="{C54A1A60-D7DA-415B-8814-26618D1F94DF}" type="pres">
      <dgm:prSet presAssocID="{20923C22-78CD-41AD-A46F-9E4B425B32E8}" presName="rootText" presStyleLbl="node1" presStyleIdx="1" presStyleCnt="2" custScaleY="66849" custLinFactNeighborX="-7302" custLinFactNeighborY="-75"/>
      <dgm:spPr/>
      <dgm:t>
        <a:bodyPr/>
        <a:lstStyle/>
        <a:p>
          <a:pPr rtl="1"/>
          <a:endParaRPr lang="ar-IQ"/>
        </a:p>
      </dgm:t>
    </dgm:pt>
    <dgm:pt modelId="{E062D256-F9AE-450C-A5CE-242CD8AC81C1}" type="pres">
      <dgm:prSet presAssocID="{20923C22-78CD-41AD-A46F-9E4B425B32E8}" presName="rootConnector" presStyleLbl="node1" presStyleIdx="1" presStyleCnt="2"/>
      <dgm:spPr/>
      <dgm:t>
        <a:bodyPr/>
        <a:lstStyle/>
        <a:p>
          <a:pPr rtl="1"/>
          <a:endParaRPr lang="ar-IQ"/>
        </a:p>
      </dgm:t>
    </dgm:pt>
    <dgm:pt modelId="{FC5CD393-79C2-4E4B-B8A7-928224DF71BB}" type="pres">
      <dgm:prSet presAssocID="{20923C22-78CD-41AD-A46F-9E4B425B32E8}" presName="childShape" presStyleCnt="0"/>
      <dgm:spPr/>
    </dgm:pt>
    <dgm:pt modelId="{A266D956-4A39-42F1-B97D-6C3FFF28FBC9}" type="pres">
      <dgm:prSet presAssocID="{1AE27510-B6A1-447C-AD12-DFDB48BB4D1B}" presName="Name13" presStyleLbl="parChTrans1D2" presStyleIdx="2" presStyleCnt="4"/>
      <dgm:spPr/>
      <dgm:t>
        <a:bodyPr/>
        <a:lstStyle/>
        <a:p>
          <a:pPr rtl="1"/>
          <a:endParaRPr lang="ar-IQ"/>
        </a:p>
      </dgm:t>
    </dgm:pt>
    <dgm:pt modelId="{E64414AE-AB6A-42E3-96C2-962DE284D6F5}" type="pres">
      <dgm:prSet presAssocID="{DDAED78D-578C-4575-8317-728B2EC96C3B}" presName="childText" presStyleLbl="bgAcc1" presStyleIdx="2" presStyleCnt="4" custScaleX="168469" custScaleY="121886" custLinFactNeighborX="-12007" custLinFactNeighborY="-596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4FF4864-1E24-444A-A298-6A54FDE0684D}" type="pres">
      <dgm:prSet presAssocID="{ABE37B65-B615-46F8-9718-6E32C02BBE29}" presName="Name13" presStyleLbl="parChTrans1D2" presStyleIdx="3" presStyleCnt="4"/>
      <dgm:spPr/>
      <dgm:t>
        <a:bodyPr/>
        <a:lstStyle/>
        <a:p>
          <a:pPr rtl="1"/>
          <a:endParaRPr lang="ar-IQ"/>
        </a:p>
      </dgm:t>
    </dgm:pt>
    <dgm:pt modelId="{5C8374CC-279A-45BF-A6BC-FF4CA4CA03E6}" type="pres">
      <dgm:prSet presAssocID="{5367D444-8996-4ED2-9BC7-D7BE537BB751}" presName="childText" presStyleLbl="bgAcc1" presStyleIdx="3" presStyleCnt="4" custScaleX="172413" custLinFactNeighborX="-10812" custLinFactNeighborY="-10477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8F7EDA47-872B-4BAE-95CF-ED379761BF28}" type="presOf" srcId="{AE72354C-637C-49B9-92AD-9AB922D7ABD7}" destId="{7A7FE583-8CB8-41E3-A0AE-0B9BE619F569}" srcOrd="0" destOrd="0" presId="urn:microsoft.com/office/officeart/2005/8/layout/hierarchy3"/>
    <dgm:cxn modelId="{AAEEA0AC-FF96-426E-95DA-7982839ED9DC}" srcId="{C8967C3E-5FA4-4180-AF13-7FEC55C5A72E}" destId="{20923C22-78CD-41AD-A46F-9E4B425B32E8}" srcOrd="1" destOrd="0" parTransId="{7DCE6136-00A3-4F1F-A46C-E7557DF8B775}" sibTransId="{63A42418-28D8-4645-B66D-0F78199648EB}"/>
    <dgm:cxn modelId="{000D460B-E6E9-44FA-B601-028B7C92B2DC}" type="presOf" srcId="{C8967C3E-5FA4-4180-AF13-7FEC55C5A72E}" destId="{BDEB3E3A-E238-4DDA-91EF-C7E7D36F7824}" srcOrd="0" destOrd="0" presId="urn:microsoft.com/office/officeart/2005/8/layout/hierarchy3"/>
    <dgm:cxn modelId="{723B8490-78F0-4D30-B787-41F27982E3D1}" type="presOf" srcId="{AE72354C-637C-49B9-92AD-9AB922D7ABD7}" destId="{AFAB4922-51F5-4CFC-A8AA-80964B56CC82}" srcOrd="1" destOrd="0" presId="urn:microsoft.com/office/officeart/2005/8/layout/hierarchy3"/>
    <dgm:cxn modelId="{4B93D5DB-DEB5-4B24-A6EF-10EA5AE51A16}" srcId="{AE72354C-637C-49B9-92AD-9AB922D7ABD7}" destId="{BDE4F1AD-E3B7-431E-874B-3F5C61C7F40F}" srcOrd="0" destOrd="0" parTransId="{4B7BD1D6-B415-4C2F-B589-787A97A36A4F}" sibTransId="{209F6B32-D45B-4A53-AE0C-43A62F9C570F}"/>
    <dgm:cxn modelId="{CD0EF016-934C-436B-BC57-91F6DADA2E6F}" srcId="{AE72354C-637C-49B9-92AD-9AB922D7ABD7}" destId="{D60850FC-50EA-4943-A5F4-EE99F7B0B076}" srcOrd="1" destOrd="0" parTransId="{4FD88BC9-FB7D-40BC-9F03-9CCBABEEE826}" sibTransId="{3F03E638-06A9-4AA3-AD8D-8DCE26E7DE87}"/>
    <dgm:cxn modelId="{7139C29F-9C6F-44D5-A40F-6FB91BF9E4F9}" type="presOf" srcId="{D60850FC-50EA-4943-A5F4-EE99F7B0B076}" destId="{2858CD94-AD56-4736-A31E-EC9D0A2B281C}" srcOrd="0" destOrd="0" presId="urn:microsoft.com/office/officeart/2005/8/layout/hierarchy3"/>
    <dgm:cxn modelId="{E32F94D0-F082-4880-A4ED-0C0FDA9918A7}" srcId="{20923C22-78CD-41AD-A46F-9E4B425B32E8}" destId="{DDAED78D-578C-4575-8317-728B2EC96C3B}" srcOrd="0" destOrd="0" parTransId="{1AE27510-B6A1-447C-AD12-DFDB48BB4D1B}" sibTransId="{AA092E57-3F1A-40FF-9BB3-1888A83B4F80}"/>
    <dgm:cxn modelId="{543ECAD3-DE1A-47B0-BF56-192C478CD201}" type="presOf" srcId="{4B7BD1D6-B415-4C2F-B589-787A97A36A4F}" destId="{CD8AC6CF-A230-4791-A0F7-9690403D7C87}" srcOrd="0" destOrd="0" presId="urn:microsoft.com/office/officeart/2005/8/layout/hierarchy3"/>
    <dgm:cxn modelId="{C85A9F2D-E240-4C00-A7BD-59CA42546655}" type="presOf" srcId="{ABE37B65-B615-46F8-9718-6E32C02BBE29}" destId="{B4FF4864-1E24-444A-A298-6A54FDE0684D}" srcOrd="0" destOrd="0" presId="urn:microsoft.com/office/officeart/2005/8/layout/hierarchy3"/>
    <dgm:cxn modelId="{5C68FE79-890D-43D5-B33A-11CD33708789}" type="presOf" srcId="{20923C22-78CD-41AD-A46F-9E4B425B32E8}" destId="{E062D256-F9AE-450C-A5CE-242CD8AC81C1}" srcOrd="1" destOrd="0" presId="urn:microsoft.com/office/officeart/2005/8/layout/hierarchy3"/>
    <dgm:cxn modelId="{10DA5973-DABB-4584-83F6-B267CCAD1F92}" type="presOf" srcId="{4FD88BC9-FB7D-40BC-9F03-9CCBABEEE826}" destId="{17CB0C47-5ED4-4E65-9B15-392638DED52D}" srcOrd="0" destOrd="0" presId="urn:microsoft.com/office/officeart/2005/8/layout/hierarchy3"/>
    <dgm:cxn modelId="{361E0035-EEEE-4676-988A-43134B3FAE42}" type="presOf" srcId="{1AE27510-B6A1-447C-AD12-DFDB48BB4D1B}" destId="{A266D956-4A39-42F1-B97D-6C3FFF28FBC9}" srcOrd="0" destOrd="0" presId="urn:microsoft.com/office/officeart/2005/8/layout/hierarchy3"/>
    <dgm:cxn modelId="{17B2D2DA-49A4-4854-834E-CF72A59C371A}" type="presOf" srcId="{DDAED78D-578C-4575-8317-728B2EC96C3B}" destId="{E64414AE-AB6A-42E3-96C2-962DE284D6F5}" srcOrd="0" destOrd="0" presId="urn:microsoft.com/office/officeart/2005/8/layout/hierarchy3"/>
    <dgm:cxn modelId="{0EEBE413-FECC-4648-A34B-11FAB6CFC26B}" srcId="{20923C22-78CD-41AD-A46F-9E4B425B32E8}" destId="{5367D444-8996-4ED2-9BC7-D7BE537BB751}" srcOrd="1" destOrd="0" parTransId="{ABE37B65-B615-46F8-9718-6E32C02BBE29}" sibTransId="{BB40AF07-2557-48CE-B1D4-02B4076CD845}"/>
    <dgm:cxn modelId="{329225FA-8FB5-426C-9901-B34EE76C4762}" type="presOf" srcId="{BDE4F1AD-E3B7-431E-874B-3F5C61C7F40F}" destId="{3245E580-7F70-40F9-8BBB-388E25282B74}" srcOrd="0" destOrd="0" presId="urn:microsoft.com/office/officeart/2005/8/layout/hierarchy3"/>
    <dgm:cxn modelId="{643B1EB9-9DF2-43A2-91E8-1570120A3527}" srcId="{C8967C3E-5FA4-4180-AF13-7FEC55C5A72E}" destId="{AE72354C-637C-49B9-92AD-9AB922D7ABD7}" srcOrd="0" destOrd="0" parTransId="{ACF7896C-A477-4BD2-8481-13046540E872}" sibTransId="{E6C08A5C-0C7F-496F-A43B-2BA27289450D}"/>
    <dgm:cxn modelId="{3E3EF638-7415-4008-86AC-3A8B09ECAB0C}" type="presOf" srcId="{20923C22-78CD-41AD-A46F-9E4B425B32E8}" destId="{C54A1A60-D7DA-415B-8814-26618D1F94DF}" srcOrd="0" destOrd="0" presId="urn:microsoft.com/office/officeart/2005/8/layout/hierarchy3"/>
    <dgm:cxn modelId="{615B7020-BF96-4E12-9F4E-59515C57590A}" type="presOf" srcId="{5367D444-8996-4ED2-9BC7-D7BE537BB751}" destId="{5C8374CC-279A-45BF-A6BC-FF4CA4CA03E6}" srcOrd="0" destOrd="0" presId="urn:microsoft.com/office/officeart/2005/8/layout/hierarchy3"/>
    <dgm:cxn modelId="{5D52C5EE-B191-4AC1-8436-50079F058903}" type="presParOf" srcId="{BDEB3E3A-E238-4DDA-91EF-C7E7D36F7824}" destId="{D2CB58D8-CC0A-4EC9-AD63-3B4E9FE12414}" srcOrd="0" destOrd="0" presId="urn:microsoft.com/office/officeart/2005/8/layout/hierarchy3"/>
    <dgm:cxn modelId="{A5D6BD2E-01EF-4B83-80E5-0CA5815BD010}" type="presParOf" srcId="{D2CB58D8-CC0A-4EC9-AD63-3B4E9FE12414}" destId="{CB1CC338-1BE6-4A17-9E45-2BF4177B2982}" srcOrd="0" destOrd="0" presId="urn:microsoft.com/office/officeart/2005/8/layout/hierarchy3"/>
    <dgm:cxn modelId="{6ECE9D00-8174-4A89-87C4-FE313771E6F0}" type="presParOf" srcId="{CB1CC338-1BE6-4A17-9E45-2BF4177B2982}" destId="{7A7FE583-8CB8-41E3-A0AE-0B9BE619F569}" srcOrd="0" destOrd="0" presId="urn:microsoft.com/office/officeart/2005/8/layout/hierarchy3"/>
    <dgm:cxn modelId="{F3A0255F-85B8-4A4A-AD69-D5FAEE052D3C}" type="presParOf" srcId="{CB1CC338-1BE6-4A17-9E45-2BF4177B2982}" destId="{AFAB4922-51F5-4CFC-A8AA-80964B56CC82}" srcOrd="1" destOrd="0" presId="urn:microsoft.com/office/officeart/2005/8/layout/hierarchy3"/>
    <dgm:cxn modelId="{A6EB1F6A-F991-49E3-A727-AE3786A724A4}" type="presParOf" srcId="{D2CB58D8-CC0A-4EC9-AD63-3B4E9FE12414}" destId="{E1FF9006-964B-4790-82E5-023414AFEF6A}" srcOrd="1" destOrd="0" presId="urn:microsoft.com/office/officeart/2005/8/layout/hierarchy3"/>
    <dgm:cxn modelId="{1BE12744-B66A-41FA-8B6D-2DEB4CDF491E}" type="presParOf" srcId="{E1FF9006-964B-4790-82E5-023414AFEF6A}" destId="{CD8AC6CF-A230-4791-A0F7-9690403D7C87}" srcOrd="0" destOrd="0" presId="urn:microsoft.com/office/officeart/2005/8/layout/hierarchy3"/>
    <dgm:cxn modelId="{74D4DBBE-1BE2-455F-8F38-EF454C9EFDD4}" type="presParOf" srcId="{E1FF9006-964B-4790-82E5-023414AFEF6A}" destId="{3245E580-7F70-40F9-8BBB-388E25282B74}" srcOrd="1" destOrd="0" presId="urn:microsoft.com/office/officeart/2005/8/layout/hierarchy3"/>
    <dgm:cxn modelId="{5C8769C0-2238-4EB5-8516-F30AAE2B6C31}" type="presParOf" srcId="{E1FF9006-964B-4790-82E5-023414AFEF6A}" destId="{17CB0C47-5ED4-4E65-9B15-392638DED52D}" srcOrd="2" destOrd="0" presId="urn:microsoft.com/office/officeart/2005/8/layout/hierarchy3"/>
    <dgm:cxn modelId="{9815CACF-54F3-4E4B-874E-9A656840AA6D}" type="presParOf" srcId="{E1FF9006-964B-4790-82E5-023414AFEF6A}" destId="{2858CD94-AD56-4736-A31E-EC9D0A2B281C}" srcOrd="3" destOrd="0" presId="urn:microsoft.com/office/officeart/2005/8/layout/hierarchy3"/>
    <dgm:cxn modelId="{FE2C06AC-7A9F-4117-93D1-AF630303FFD3}" type="presParOf" srcId="{BDEB3E3A-E238-4DDA-91EF-C7E7D36F7824}" destId="{8DCCB4A4-40FC-41F9-A8D7-AA9883268094}" srcOrd="1" destOrd="0" presId="urn:microsoft.com/office/officeart/2005/8/layout/hierarchy3"/>
    <dgm:cxn modelId="{726E0BBF-16AC-4C03-888D-509CE8B8580A}" type="presParOf" srcId="{8DCCB4A4-40FC-41F9-A8D7-AA9883268094}" destId="{BFD40AC7-D565-4DA8-B0C3-B83C03B7E2AB}" srcOrd="0" destOrd="0" presId="urn:microsoft.com/office/officeart/2005/8/layout/hierarchy3"/>
    <dgm:cxn modelId="{5CB3330D-0059-4E25-80DE-22533153F629}" type="presParOf" srcId="{BFD40AC7-D565-4DA8-B0C3-B83C03B7E2AB}" destId="{C54A1A60-D7DA-415B-8814-26618D1F94DF}" srcOrd="0" destOrd="0" presId="urn:microsoft.com/office/officeart/2005/8/layout/hierarchy3"/>
    <dgm:cxn modelId="{818308C9-4A53-4723-96CD-3BB01A632D3C}" type="presParOf" srcId="{BFD40AC7-D565-4DA8-B0C3-B83C03B7E2AB}" destId="{E062D256-F9AE-450C-A5CE-242CD8AC81C1}" srcOrd="1" destOrd="0" presId="urn:microsoft.com/office/officeart/2005/8/layout/hierarchy3"/>
    <dgm:cxn modelId="{D9661B26-FA87-4FE1-A3BB-B0A44C7A1DC0}" type="presParOf" srcId="{8DCCB4A4-40FC-41F9-A8D7-AA9883268094}" destId="{FC5CD393-79C2-4E4B-B8A7-928224DF71BB}" srcOrd="1" destOrd="0" presId="urn:microsoft.com/office/officeart/2005/8/layout/hierarchy3"/>
    <dgm:cxn modelId="{FBDD0838-A8E9-4E21-9AEC-0577217C3A09}" type="presParOf" srcId="{FC5CD393-79C2-4E4B-B8A7-928224DF71BB}" destId="{A266D956-4A39-42F1-B97D-6C3FFF28FBC9}" srcOrd="0" destOrd="0" presId="urn:microsoft.com/office/officeart/2005/8/layout/hierarchy3"/>
    <dgm:cxn modelId="{73EF0B80-E6C7-40F3-BA8B-E77AB0A7DEFE}" type="presParOf" srcId="{FC5CD393-79C2-4E4B-B8A7-928224DF71BB}" destId="{E64414AE-AB6A-42E3-96C2-962DE284D6F5}" srcOrd="1" destOrd="0" presId="urn:microsoft.com/office/officeart/2005/8/layout/hierarchy3"/>
    <dgm:cxn modelId="{933A117F-D57C-4503-97AC-654205A9D317}" type="presParOf" srcId="{FC5CD393-79C2-4E4B-B8A7-928224DF71BB}" destId="{B4FF4864-1E24-444A-A298-6A54FDE0684D}" srcOrd="2" destOrd="0" presId="urn:microsoft.com/office/officeart/2005/8/layout/hierarchy3"/>
    <dgm:cxn modelId="{B8BEE04D-476C-46A8-B7E2-C72197794FBD}" type="presParOf" srcId="{FC5CD393-79C2-4E4B-B8A7-928224DF71BB}" destId="{5C8374CC-279A-45BF-A6BC-FF4CA4CA03E6}" srcOrd="3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5B1C331-CCA5-4CCF-A49E-26495A6FEE05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DC3A576-1BAE-4465-AE94-8FF63F1FC6B7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محاضرات في الحقوق العينية</a:t>
            </a:r>
            <a:br>
              <a:rPr lang="ar-IQ" dirty="0" smtClean="0"/>
            </a:br>
            <a:r>
              <a:rPr lang="ar-IQ" dirty="0" smtClean="0"/>
              <a:t>قسم القانون المرحلة الرابعة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85984" y="4000504"/>
            <a:ext cx="4953000" cy="1752600"/>
          </a:xfrm>
        </p:spPr>
        <p:txBody>
          <a:bodyPr>
            <a:noAutofit/>
          </a:bodyPr>
          <a:lstStyle/>
          <a:p>
            <a:pPr algn="ctr"/>
            <a:r>
              <a:rPr lang="ar-IQ" sz="3600" b="1" dirty="0" smtClean="0">
                <a:solidFill>
                  <a:schemeClr val="tx1"/>
                </a:solidFill>
              </a:rPr>
              <a:t>المحاضرة التاسعة</a:t>
            </a:r>
          </a:p>
          <a:p>
            <a:pPr algn="ctr"/>
            <a:r>
              <a:rPr lang="ar-IQ" sz="3600" b="1" dirty="0" smtClean="0">
                <a:solidFill>
                  <a:schemeClr val="tx1"/>
                </a:solidFill>
              </a:rPr>
              <a:t>أسباب كسب الملكية</a:t>
            </a:r>
          </a:p>
          <a:p>
            <a:pPr algn="ctr"/>
            <a:r>
              <a:rPr lang="ar-IQ" sz="3600" b="1" dirty="0" smtClean="0">
                <a:solidFill>
                  <a:schemeClr val="tx1"/>
                </a:solidFill>
              </a:rPr>
              <a:t>(الشفعة )</a:t>
            </a:r>
          </a:p>
          <a:p>
            <a:pPr algn="ctr"/>
            <a:endParaRPr lang="ar-IQ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IQ" sz="6600" dirty="0" smtClean="0"/>
              <a:t>تعزية</a:t>
            </a:r>
            <a:endParaRPr lang="ar-IQ" sz="6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dirty="0" smtClean="0"/>
              <a:t/>
            </a:r>
            <a:br>
              <a:rPr lang="ar-IQ" dirty="0" smtClean="0"/>
            </a:br>
            <a:r>
              <a:rPr lang="ar-IQ" dirty="0" smtClean="0"/>
              <a:t/>
            </a:r>
            <a:br>
              <a:rPr lang="ar-IQ" dirty="0" smtClean="0"/>
            </a:br>
            <a:endParaRPr lang="ar-IQ" dirty="0"/>
          </a:p>
        </p:txBody>
      </p:sp>
      <p:pic>
        <p:nvPicPr>
          <p:cNvPr id="4" name="صورة 3" descr="IMG-20210206-WA0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67535" cy="6858000"/>
          </a:xfrm>
          <a:prstGeom prst="rect">
            <a:avLst/>
          </a:prstGeom>
        </p:spPr>
      </p:pic>
      <p:graphicFrame>
        <p:nvGraphicFramePr>
          <p:cNvPr id="5" name="رسم تخطيطي 4"/>
          <p:cNvGraphicFramePr/>
          <p:nvPr/>
        </p:nvGraphicFramePr>
        <p:xfrm>
          <a:off x="4714876" y="2428868"/>
          <a:ext cx="42148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1066800"/>
          </a:xfrm>
        </p:spPr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857364"/>
            <a:ext cx="8715436" cy="47171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ar-IQ" dirty="0" smtClean="0"/>
          </a:p>
          <a:p>
            <a:pPr>
              <a:buNone/>
            </a:pPr>
            <a:r>
              <a:rPr lang="ar-IQ" dirty="0" smtClean="0"/>
              <a:t>* تعريفها                           * شروطها           *إجراءات و أحكام الشفعة</a:t>
            </a:r>
          </a:p>
          <a:p>
            <a:pPr>
              <a:buFontTx/>
              <a:buChar char="-"/>
            </a:pPr>
            <a:r>
              <a:rPr lang="ar-IQ" sz="1800" dirty="0" smtClean="0"/>
              <a:t>الحكمة منها                 1-المشفوع حصة شائعة في دار أو شقة سكنية         - إجراءات الشفعة :</a:t>
            </a:r>
          </a:p>
          <a:p>
            <a:pPr>
              <a:buFontTx/>
              <a:buChar char="-"/>
            </a:pPr>
            <a:r>
              <a:rPr lang="ar-IQ" sz="1800" dirty="0" smtClean="0"/>
              <a:t>خصائصها                  2- </a:t>
            </a:r>
            <a:r>
              <a:rPr lang="ar-IQ" sz="1800" dirty="0" err="1" smtClean="0"/>
              <a:t>ان</a:t>
            </a:r>
            <a:r>
              <a:rPr lang="ar-IQ" sz="1800" dirty="0" smtClean="0"/>
              <a:t> لا يملك الشفيع دار أو شقة سكنية                      1- الإعلان عن الرغبة</a:t>
            </a:r>
          </a:p>
          <a:p>
            <a:pPr>
              <a:buFontTx/>
              <a:buChar char="-"/>
            </a:pPr>
            <a:r>
              <a:rPr lang="ar-IQ" sz="1800" dirty="0" smtClean="0"/>
              <a:t>أصحاب حق الشفعة:       3- أن يكون التصرف بيعاً :                                   2- رفع دعوى الشفعة</a:t>
            </a:r>
          </a:p>
          <a:p>
            <a:pPr marL="452628" indent="-342900">
              <a:buAutoNum type="arabic1Minus"/>
            </a:pPr>
            <a:r>
              <a:rPr lang="ar-IQ" sz="1800" dirty="0" smtClean="0"/>
              <a:t>في القانون المدني         * ما هي البيوع التي تجوز فيها الشفعة ؟                     3- إيداع نصف الثمن الحقيقي</a:t>
            </a:r>
          </a:p>
          <a:p>
            <a:pPr marL="452628" indent="-342900">
              <a:buAutoNum type="arabic1Minus"/>
            </a:pPr>
            <a:r>
              <a:rPr lang="ar-IQ" sz="1800" dirty="0" smtClean="0"/>
              <a:t>حسب قرار مجلس                  أ- المقايضة</a:t>
            </a:r>
          </a:p>
          <a:p>
            <a:pPr marL="452628" indent="-342900">
              <a:buNone/>
            </a:pPr>
            <a:r>
              <a:rPr lang="ar-IQ" sz="1800" dirty="0" smtClean="0"/>
              <a:t>قيادة الثورة(المنحل)                     </a:t>
            </a:r>
            <a:r>
              <a:rPr lang="ar-IQ" sz="1800" dirty="0" err="1" smtClean="0"/>
              <a:t>ب</a:t>
            </a:r>
            <a:r>
              <a:rPr lang="ar-IQ" sz="1800" dirty="0" smtClean="0"/>
              <a:t>- الصلح                                        - حالات سقوط الشفعة :</a:t>
            </a:r>
          </a:p>
          <a:p>
            <a:pPr marL="452628" indent="-342900">
              <a:buNone/>
            </a:pPr>
            <a:r>
              <a:rPr lang="ar-IQ" sz="1800" dirty="0" smtClean="0"/>
              <a:t>                                            ج- الإقالة                                              1- التنازل    2- انقضاء 6 أشهر</a:t>
            </a:r>
          </a:p>
          <a:p>
            <a:pPr marL="452628" indent="-342900">
              <a:buNone/>
            </a:pPr>
            <a:r>
              <a:rPr lang="ar-IQ" sz="1800" dirty="0" smtClean="0"/>
              <a:t>                                            د- الوفاء بمقابل                                       3- عدم القيام بإجراءات الشفعة</a:t>
            </a:r>
          </a:p>
          <a:p>
            <a:pPr marL="452628" indent="-342900">
              <a:buNone/>
            </a:pPr>
            <a:r>
              <a:rPr lang="ar-IQ" sz="1800" dirty="0" smtClean="0"/>
              <a:t>                                 4- قيام سبب الشفعة واستمراره                                 4- زوال ملك الشفيع </a:t>
            </a:r>
          </a:p>
          <a:p>
            <a:pPr marL="452628" indent="-342900">
              <a:buNone/>
            </a:pPr>
            <a:r>
              <a:rPr lang="ar-IQ" sz="1800" dirty="0" smtClean="0"/>
              <a:t>                                 * ما هي البيوع التي لا تجوز فيها الشفعة ؟</a:t>
            </a:r>
          </a:p>
          <a:p>
            <a:pPr marL="452628" indent="-342900">
              <a:buNone/>
            </a:pPr>
            <a:r>
              <a:rPr lang="ar-IQ" sz="1800" dirty="0" smtClean="0"/>
              <a:t>                                           أ-البيع بالمزايدة العلنية                            - أحكام الشفعة :</a:t>
            </a:r>
          </a:p>
          <a:p>
            <a:pPr marL="452628" indent="-342900">
              <a:buNone/>
            </a:pPr>
            <a:r>
              <a:rPr lang="ar-IQ" sz="1800" dirty="0" smtClean="0"/>
              <a:t>                                           ب- البيع بين الأزواج والأقارب                     1- تملك العقار المشفوع</a:t>
            </a:r>
          </a:p>
          <a:p>
            <a:pPr marL="452628" indent="-342900">
              <a:buNone/>
            </a:pPr>
            <a:r>
              <a:rPr lang="ar-IQ" sz="1800" dirty="0" smtClean="0"/>
              <a:t>                                           ج- بيع العقار ليجعل محل عبادة                     2- استحقاق العقار المشفوع</a:t>
            </a:r>
          </a:p>
          <a:p>
            <a:pPr marL="452628" indent="-342900">
              <a:buNone/>
            </a:pPr>
            <a:r>
              <a:rPr lang="ar-IQ" sz="1800" dirty="0" smtClean="0"/>
              <a:t>                                                                                                   3- تصرف المشتري في المشفوع</a:t>
            </a:r>
            <a:endParaRPr lang="ar-IQ" sz="1800" dirty="0"/>
          </a:p>
        </p:txBody>
      </p:sp>
      <p:sp>
        <p:nvSpPr>
          <p:cNvPr id="4" name="مخطط انسيابي: متعدد المستندات 3"/>
          <p:cNvSpPr/>
          <p:nvPr/>
        </p:nvSpPr>
        <p:spPr>
          <a:xfrm>
            <a:off x="2643174" y="785794"/>
            <a:ext cx="3643338" cy="973266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dirty="0" smtClean="0"/>
              <a:t>مفردات المحاضرة</a:t>
            </a:r>
            <a:endParaRPr lang="ar-IQ" sz="3600" dirty="0"/>
          </a:p>
        </p:txBody>
      </p:sp>
      <p:cxnSp>
        <p:nvCxnSpPr>
          <p:cNvPr id="6" name="رابط كسهم مستقيم 5"/>
          <p:cNvCxnSpPr>
            <a:stCxn id="3" idx="0"/>
          </p:cNvCxnSpPr>
          <p:nvPr/>
        </p:nvCxnSpPr>
        <p:spPr>
          <a:xfrm rot="16200000" flipH="1">
            <a:off x="5893603" y="535761"/>
            <a:ext cx="357190" cy="30003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>
            <a:stCxn id="3" idx="0"/>
          </p:cNvCxnSpPr>
          <p:nvPr/>
        </p:nvCxnSpPr>
        <p:spPr>
          <a:xfrm rot="16200000" flipH="1" flipV="1">
            <a:off x="3250397" y="892951"/>
            <a:ext cx="357190" cy="2286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>
            <a:stCxn id="3" idx="0"/>
          </p:cNvCxnSpPr>
          <p:nvPr/>
        </p:nvCxnSpPr>
        <p:spPr>
          <a:xfrm rot="16200000" flipH="1">
            <a:off x="4357686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pPr algn="ctr"/>
            <a:r>
              <a:rPr lang="ar-IQ" dirty="0" err="1" smtClean="0"/>
              <a:t>ال</a:t>
            </a:r>
            <a:r>
              <a:rPr lang="ar-IQ" dirty="0" err="1" smtClean="0">
                <a:solidFill>
                  <a:schemeClr val="bg1"/>
                </a:solidFill>
              </a:rPr>
              <a:t>ال</a:t>
            </a:r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571625"/>
          <a:ext cx="8229600" cy="5002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شريط إلى الأسفل 3"/>
          <p:cNvSpPr/>
          <p:nvPr/>
        </p:nvSpPr>
        <p:spPr>
          <a:xfrm>
            <a:off x="2000232" y="428604"/>
            <a:ext cx="5286412" cy="928694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4000" dirty="0" smtClean="0">
                <a:solidFill>
                  <a:srgbClr val="00B0F0"/>
                </a:solidFill>
              </a:rPr>
              <a:t>الشفعة</a:t>
            </a:r>
            <a:endParaRPr lang="ar-IQ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714380"/>
          </a:xfrm>
        </p:spPr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0" y="1285875"/>
          <a:ext cx="892971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تمرير عمودي 3"/>
          <p:cNvSpPr/>
          <p:nvPr/>
        </p:nvSpPr>
        <p:spPr>
          <a:xfrm>
            <a:off x="2714612" y="428604"/>
            <a:ext cx="3786214" cy="78581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/>
              <a:t>شروط الأخذ بالشفعة</a:t>
            </a:r>
            <a:endParaRPr lang="ar-IQ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214282" y="1714500"/>
          <a:ext cx="8929718" cy="4859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نجمة ذات 24 نقطة 4"/>
          <p:cNvSpPr/>
          <p:nvPr/>
        </p:nvSpPr>
        <p:spPr>
          <a:xfrm>
            <a:off x="1214414" y="571480"/>
            <a:ext cx="6858048" cy="914400"/>
          </a:xfrm>
          <a:prstGeom prst="star24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dirty="0" smtClean="0">
                <a:solidFill>
                  <a:srgbClr val="FFFF00"/>
                </a:solidFill>
              </a:rPr>
              <a:t>إجراءات الشفعة </a:t>
            </a:r>
            <a:r>
              <a:rPr lang="ar-IQ" sz="2400" dirty="0" smtClean="0">
                <a:solidFill>
                  <a:srgbClr val="0070C0"/>
                </a:solidFill>
              </a:rPr>
              <a:t>وحالات سقوطها</a:t>
            </a:r>
            <a:endParaRPr lang="ar-IQ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14380"/>
          </a:xfrm>
        </p:spPr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214313" y="1428736"/>
          <a:ext cx="8715375" cy="5145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تمرير أفقي 3"/>
          <p:cNvSpPr/>
          <p:nvPr/>
        </p:nvSpPr>
        <p:spPr>
          <a:xfrm>
            <a:off x="2786050" y="428604"/>
            <a:ext cx="3929090" cy="92869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dirty="0" smtClean="0"/>
              <a:t>أحكام الشفعة</a:t>
            </a:r>
            <a:endParaRPr lang="ar-IQ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تم بعون الله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smtClean="0"/>
              <a:t>إن </a:t>
            </a:r>
            <a:r>
              <a:rPr lang="ar-IQ" dirty="0" smtClean="0"/>
              <a:t>شاء الله نلتقيكم في المحاضرة القادمة من الحقوق العينية الأصلية وموضوع ( الحيازة )</a:t>
            </a:r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pPr>
              <a:buNone/>
            </a:pPr>
            <a:r>
              <a:rPr lang="ar-IQ" dirty="0" smtClean="0"/>
              <a:t>                الدكتور صدام بدن رحيمة ألساعدي </a:t>
            </a:r>
            <a:endParaRPr lang="ar-IQ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155</TotalTime>
  <Words>984</Words>
  <Application>Microsoft Office PowerPoint</Application>
  <PresentationFormat>عرض على الشاشة (3:4)‏</PresentationFormat>
  <Paragraphs>102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حضري</vt:lpstr>
      <vt:lpstr>محاضرات في الحقوق العينية قسم القانون المرحلة الرابعة</vt:lpstr>
      <vt:lpstr>تعزية</vt:lpstr>
      <vt:lpstr>الشريحة 3</vt:lpstr>
      <vt:lpstr>الال</vt:lpstr>
      <vt:lpstr>الشريحة 5</vt:lpstr>
      <vt:lpstr>الشريحة 6</vt:lpstr>
      <vt:lpstr>الشريحة 7</vt:lpstr>
      <vt:lpstr>تم بعون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في الحقوق العينية قسم القانون المرحلة الرابعة</dc:title>
  <dc:creator>ALMUSTAFA</dc:creator>
  <cp:lastModifiedBy>ALMUSTAFA</cp:lastModifiedBy>
  <cp:revision>25</cp:revision>
  <dcterms:created xsi:type="dcterms:W3CDTF">2021-02-06T19:12:20Z</dcterms:created>
  <dcterms:modified xsi:type="dcterms:W3CDTF">2021-02-07T04:23:25Z</dcterms:modified>
</cp:coreProperties>
</file>