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F86738-DC3D-4633-997D-86ED1C7A392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5839140E-330E-424B-99C4-23AFAA9A4287}">
      <dgm:prSet phldrT="[نص]"/>
      <dgm:spPr/>
      <dgm:t>
        <a:bodyPr/>
        <a:lstStyle/>
        <a:p>
          <a:pPr rtl="1"/>
          <a:r>
            <a:rPr lang="ar-IQ" dirty="0" smtClean="0"/>
            <a:t>تعريفها</a:t>
          </a:r>
          <a:endParaRPr lang="ar-IQ" dirty="0"/>
        </a:p>
      </dgm:t>
    </dgm:pt>
    <dgm:pt modelId="{1B144B2A-8B1F-42B4-95FD-FCA63231EB73}" type="parTrans" cxnId="{B0D65475-680E-4C22-A4DA-8D536B4B1CB1}">
      <dgm:prSet/>
      <dgm:spPr/>
      <dgm:t>
        <a:bodyPr/>
        <a:lstStyle/>
        <a:p>
          <a:pPr rtl="1"/>
          <a:endParaRPr lang="ar-IQ"/>
        </a:p>
      </dgm:t>
    </dgm:pt>
    <dgm:pt modelId="{C06C8B8B-AE12-47EC-B7F8-12538A32E859}" type="sibTrans" cxnId="{B0D65475-680E-4C22-A4DA-8D536B4B1CB1}">
      <dgm:prSet/>
      <dgm:spPr/>
      <dgm:t>
        <a:bodyPr/>
        <a:lstStyle/>
        <a:p>
          <a:pPr rtl="1"/>
          <a:endParaRPr lang="ar-IQ"/>
        </a:p>
      </dgm:t>
    </dgm:pt>
    <dgm:pt modelId="{66967B07-7768-4B75-9A8A-3DA135DFD585}">
      <dgm:prSet phldrT="[نص]" custT="1"/>
      <dgm:spPr/>
      <dgm:t>
        <a:bodyPr/>
        <a:lstStyle/>
        <a:p>
          <a:pPr rtl="1"/>
          <a:r>
            <a:rPr lang="ar-IQ" sz="1800" b="0" dirty="0" smtClean="0"/>
            <a:t>هي وضع مادي </a:t>
          </a:r>
          <a:r>
            <a:rPr lang="ar-IQ" sz="1800" b="0" dirty="0" err="1" smtClean="0"/>
            <a:t>به</a:t>
          </a:r>
          <a:r>
            <a:rPr lang="ar-IQ" sz="1800" b="0" dirty="0" smtClean="0"/>
            <a:t> يسيطر الشخص بنفسه أو بالواسطة سيطرة فعلية على شيء يجوز التعامل فيه أو يستعمل بالفعل حقاً من الحقوق </a:t>
          </a:r>
          <a:endParaRPr lang="ar-IQ" sz="1800" b="0" dirty="0"/>
        </a:p>
      </dgm:t>
    </dgm:pt>
    <dgm:pt modelId="{81ECBCC8-7712-48C9-BECB-993EE1EE606A}" type="parTrans" cxnId="{9C4CE1D5-5AA7-429C-B9CD-3CDDC094B068}">
      <dgm:prSet/>
      <dgm:spPr/>
      <dgm:t>
        <a:bodyPr/>
        <a:lstStyle/>
        <a:p>
          <a:pPr rtl="1"/>
          <a:endParaRPr lang="ar-IQ"/>
        </a:p>
      </dgm:t>
    </dgm:pt>
    <dgm:pt modelId="{55E41B0D-447D-47CC-9D5E-7D062708DAA9}" type="sibTrans" cxnId="{9C4CE1D5-5AA7-429C-B9CD-3CDDC094B068}">
      <dgm:prSet/>
      <dgm:spPr/>
      <dgm:t>
        <a:bodyPr/>
        <a:lstStyle/>
        <a:p>
          <a:pPr rtl="1"/>
          <a:endParaRPr lang="ar-IQ"/>
        </a:p>
      </dgm:t>
    </dgm:pt>
    <dgm:pt modelId="{DC9FA7B0-D89D-493C-9031-9165F20B6064}">
      <dgm:prSet phldrT="[نص]"/>
      <dgm:spPr/>
      <dgm:t>
        <a:bodyPr/>
        <a:lstStyle/>
        <a:p>
          <a:pPr rtl="1"/>
          <a:r>
            <a:rPr lang="ar-IQ" dirty="0" smtClean="0"/>
            <a:t>الحكمة منها</a:t>
          </a:r>
          <a:endParaRPr lang="ar-IQ" dirty="0"/>
        </a:p>
      </dgm:t>
    </dgm:pt>
    <dgm:pt modelId="{B424F210-D987-4636-958E-5D9D61ED1F32}" type="parTrans" cxnId="{38C78AA1-AA7A-437C-8364-0F5F6AA0C261}">
      <dgm:prSet/>
      <dgm:spPr/>
      <dgm:t>
        <a:bodyPr/>
        <a:lstStyle/>
        <a:p>
          <a:pPr rtl="1"/>
          <a:endParaRPr lang="ar-IQ"/>
        </a:p>
      </dgm:t>
    </dgm:pt>
    <dgm:pt modelId="{FD46BE39-7ED0-4682-94B8-468AF2DFB93F}" type="sibTrans" cxnId="{38C78AA1-AA7A-437C-8364-0F5F6AA0C261}">
      <dgm:prSet/>
      <dgm:spPr/>
      <dgm:t>
        <a:bodyPr/>
        <a:lstStyle/>
        <a:p>
          <a:pPr rtl="1"/>
          <a:endParaRPr lang="ar-IQ"/>
        </a:p>
      </dgm:t>
    </dgm:pt>
    <dgm:pt modelId="{F908A6AF-1A82-4989-8381-37C6E39DB8DD}">
      <dgm:prSet phldrT="[نص]"/>
      <dgm:spPr/>
      <dgm:t>
        <a:bodyPr/>
        <a:lstStyle/>
        <a:p>
          <a:pPr rtl="1"/>
          <a:r>
            <a:rPr lang="ar-IQ" dirty="0" smtClean="0"/>
            <a:t>يحمي القانون الحيازة لاعتبارات تتعلق بأمن المجتمع </a:t>
          </a:r>
          <a:r>
            <a:rPr lang="ar-IQ" dirty="0" err="1" smtClean="0"/>
            <a:t>و</a:t>
          </a:r>
          <a:r>
            <a:rPr lang="ar-IQ" dirty="0" smtClean="0"/>
            <a:t> استقرار النظام فيه غير إنها حماية مؤقتة لحين إثبات العكس   </a:t>
          </a:r>
          <a:endParaRPr lang="ar-IQ" dirty="0"/>
        </a:p>
      </dgm:t>
    </dgm:pt>
    <dgm:pt modelId="{0FA73E7F-7D13-4F11-BE2F-E280AC79629F}" type="parTrans" cxnId="{D3861D83-E53A-4461-8FE1-DFB65DF7343A}">
      <dgm:prSet/>
      <dgm:spPr/>
      <dgm:t>
        <a:bodyPr/>
        <a:lstStyle/>
        <a:p>
          <a:pPr rtl="1"/>
          <a:endParaRPr lang="ar-IQ"/>
        </a:p>
      </dgm:t>
    </dgm:pt>
    <dgm:pt modelId="{7095178C-FB9F-44BF-A40A-686B2A980EF4}" type="sibTrans" cxnId="{D3861D83-E53A-4461-8FE1-DFB65DF7343A}">
      <dgm:prSet/>
      <dgm:spPr/>
      <dgm:t>
        <a:bodyPr/>
        <a:lstStyle/>
        <a:p>
          <a:pPr rtl="1"/>
          <a:endParaRPr lang="ar-IQ"/>
        </a:p>
      </dgm:t>
    </dgm:pt>
    <dgm:pt modelId="{682F11AF-0BF9-4104-9105-752BB5A09BCC}">
      <dgm:prSet phldrT="[نص]"/>
      <dgm:spPr/>
      <dgm:t>
        <a:bodyPr/>
        <a:lstStyle/>
        <a:p>
          <a:pPr rtl="1"/>
          <a:r>
            <a:rPr lang="ar-IQ" dirty="0" smtClean="0"/>
            <a:t>حماية الحيازة تعتبر في الحقيقة حماية للحق نفسه من خلال الواقع الظاهر</a:t>
          </a:r>
          <a:endParaRPr lang="ar-IQ" dirty="0"/>
        </a:p>
      </dgm:t>
    </dgm:pt>
    <dgm:pt modelId="{829C9CD0-5498-4DAB-8D97-4824D7E41E94}" type="parTrans" cxnId="{65EC3AB1-6302-478D-A569-B704415A93C2}">
      <dgm:prSet/>
      <dgm:spPr/>
      <dgm:t>
        <a:bodyPr/>
        <a:lstStyle/>
        <a:p>
          <a:pPr rtl="1"/>
          <a:endParaRPr lang="ar-IQ"/>
        </a:p>
      </dgm:t>
    </dgm:pt>
    <dgm:pt modelId="{D9270045-6B14-48A5-AEA1-1DD8C9E5ADF9}" type="sibTrans" cxnId="{65EC3AB1-6302-478D-A569-B704415A93C2}">
      <dgm:prSet/>
      <dgm:spPr/>
      <dgm:t>
        <a:bodyPr/>
        <a:lstStyle/>
        <a:p>
          <a:pPr rtl="1"/>
          <a:endParaRPr lang="ar-IQ"/>
        </a:p>
      </dgm:t>
    </dgm:pt>
    <dgm:pt modelId="{BEC9CAEC-C75D-4E21-BE1F-D0BF6CA2ACEB}">
      <dgm:prSet phldrT="[نص]"/>
      <dgm:spPr/>
      <dgm:t>
        <a:bodyPr/>
        <a:lstStyle/>
        <a:p>
          <a:pPr rtl="1"/>
          <a:r>
            <a:rPr lang="ar-IQ" dirty="0" smtClean="0"/>
            <a:t>محلها</a:t>
          </a:r>
          <a:endParaRPr lang="ar-IQ" dirty="0"/>
        </a:p>
      </dgm:t>
    </dgm:pt>
    <dgm:pt modelId="{A117BD59-88AD-45FB-9527-B1BC81475BD3}" type="parTrans" cxnId="{2E8E6A10-C9EE-45D7-BCB9-70B47C149DF0}">
      <dgm:prSet/>
      <dgm:spPr/>
      <dgm:t>
        <a:bodyPr/>
        <a:lstStyle/>
        <a:p>
          <a:pPr rtl="1"/>
          <a:endParaRPr lang="ar-IQ"/>
        </a:p>
      </dgm:t>
    </dgm:pt>
    <dgm:pt modelId="{F8FBA355-8A5B-4616-81E6-2B067D5B8C39}" type="sibTrans" cxnId="{2E8E6A10-C9EE-45D7-BCB9-70B47C149DF0}">
      <dgm:prSet/>
      <dgm:spPr/>
      <dgm:t>
        <a:bodyPr/>
        <a:lstStyle/>
        <a:p>
          <a:pPr rtl="1"/>
          <a:endParaRPr lang="ar-IQ"/>
        </a:p>
      </dgm:t>
    </dgm:pt>
    <dgm:pt modelId="{BDE00165-D2AB-42A5-AF84-F85A30274CC9}">
      <dgm:prSet phldrT="[نص]"/>
      <dgm:spPr/>
      <dgm:t>
        <a:bodyPr/>
        <a:lstStyle/>
        <a:p>
          <a:pPr rtl="1"/>
          <a:r>
            <a:rPr lang="ar-IQ" dirty="0" smtClean="0"/>
            <a:t>لا ترد الحيازة إلا على الأشياء المادية </a:t>
          </a:r>
          <a:endParaRPr lang="ar-IQ" dirty="0"/>
        </a:p>
      </dgm:t>
    </dgm:pt>
    <dgm:pt modelId="{6051CC9D-8131-4376-A253-C4C747412E7C}" type="parTrans" cxnId="{89D1C17C-6C85-426C-B300-F31E991B0AE0}">
      <dgm:prSet/>
      <dgm:spPr/>
      <dgm:t>
        <a:bodyPr/>
        <a:lstStyle/>
        <a:p>
          <a:pPr rtl="1"/>
          <a:endParaRPr lang="ar-IQ"/>
        </a:p>
      </dgm:t>
    </dgm:pt>
    <dgm:pt modelId="{7E242543-11E0-4DE6-8C88-3E4479FECC74}" type="sibTrans" cxnId="{89D1C17C-6C85-426C-B300-F31E991B0AE0}">
      <dgm:prSet/>
      <dgm:spPr/>
      <dgm:t>
        <a:bodyPr/>
        <a:lstStyle/>
        <a:p>
          <a:pPr rtl="1"/>
          <a:endParaRPr lang="ar-IQ"/>
        </a:p>
      </dgm:t>
    </dgm:pt>
    <dgm:pt modelId="{53BF85C1-35BC-43CE-A930-D8CBC7776FA9}">
      <dgm:prSet phldrT="[نص]"/>
      <dgm:spPr/>
      <dgm:t>
        <a:bodyPr/>
        <a:lstStyle/>
        <a:p>
          <a:pPr rtl="1"/>
          <a:r>
            <a:rPr lang="ar-IQ" dirty="0" smtClean="0"/>
            <a:t>ويجب أن تكون الأشياء المادية قابلة للتملك </a:t>
          </a:r>
          <a:r>
            <a:rPr lang="ar-IQ" dirty="0" err="1" smtClean="0"/>
            <a:t>اي</a:t>
          </a:r>
          <a:r>
            <a:rPr lang="ar-IQ" dirty="0" smtClean="0"/>
            <a:t> لا تخرج عن التعامل بحكم طبيعتها أو بحكم القانون</a:t>
          </a:r>
          <a:endParaRPr lang="ar-IQ" dirty="0"/>
        </a:p>
      </dgm:t>
    </dgm:pt>
    <dgm:pt modelId="{0442EC36-DB4D-497D-A509-225BA5E4C8BF}" type="parTrans" cxnId="{F3F67256-143D-4C67-96A8-BD2AEBC4616B}">
      <dgm:prSet/>
      <dgm:spPr/>
      <dgm:t>
        <a:bodyPr/>
        <a:lstStyle/>
        <a:p>
          <a:pPr rtl="1"/>
          <a:endParaRPr lang="ar-IQ"/>
        </a:p>
      </dgm:t>
    </dgm:pt>
    <dgm:pt modelId="{E25C77A2-FF29-41F6-9030-9A74B8952BEF}" type="sibTrans" cxnId="{F3F67256-143D-4C67-96A8-BD2AEBC4616B}">
      <dgm:prSet/>
      <dgm:spPr/>
      <dgm:t>
        <a:bodyPr/>
        <a:lstStyle/>
        <a:p>
          <a:pPr rtl="1"/>
          <a:endParaRPr lang="ar-IQ"/>
        </a:p>
      </dgm:t>
    </dgm:pt>
    <dgm:pt modelId="{5ECFE3A8-12A8-464E-817C-75422844F448}">
      <dgm:prSet phldrT="[نص]" custT="1"/>
      <dgm:spPr/>
      <dgm:t>
        <a:bodyPr/>
        <a:lstStyle/>
        <a:p>
          <a:pPr rtl="1"/>
          <a:r>
            <a:rPr lang="ar-IQ" sz="1800" b="0" dirty="0" smtClean="0"/>
            <a:t>الحيازة سلطة فعلية مادية والملكية سلطة قانونية , فالحيازة تعد قرينة الملكية حتى يقوم الدليل على خلاف ذلك</a:t>
          </a:r>
          <a:endParaRPr lang="ar-IQ" sz="1800" b="0" dirty="0"/>
        </a:p>
      </dgm:t>
    </dgm:pt>
    <dgm:pt modelId="{C0C6344C-5331-4C36-BCCC-4958FC5B590E}" type="parTrans" cxnId="{40D4B504-6DB6-402C-9B09-A366EE5910F0}">
      <dgm:prSet/>
      <dgm:spPr/>
    </dgm:pt>
    <dgm:pt modelId="{93F4ECEE-8E23-4CA2-929D-E017CCF8C0BD}" type="sibTrans" cxnId="{40D4B504-6DB6-402C-9B09-A366EE5910F0}">
      <dgm:prSet/>
      <dgm:spPr/>
    </dgm:pt>
    <dgm:pt modelId="{CE9BF264-0D84-47EF-B1EE-3C8C4D238781}" type="pres">
      <dgm:prSet presAssocID="{5CF86738-DC3D-4633-997D-86ED1C7A392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C82A6701-723F-4A0E-B4C7-456C27F8DB0F}" type="pres">
      <dgm:prSet presAssocID="{5839140E-330E-424B-99C4-23AFAA9A4287}" presName="composite" presStyleCnt="0"/>
      <dgm:spPr/>
    </dgm:pt>
    <dgm:pt modelId="{7D9C9DAE-B61E-4220-ABCB-F1AB55A67FA1}" type="pres">
      <dgm:prSet presAssocID="{5839140E-330E-424B-99C4-23AFAA9A428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6EA7D3C-5C31-42F8-B095-C6C31FAF1443}" type="pres">
      <dgm:prSet presAssocID="{5839140E-330E-424B-99C4-23AFAA9A4287}" presName="descendantText" presStyleLbl="alignAcc1" presStyleIdx="0" presStyleCnt="3" custScaleY="108699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05DE5AD-8ACC-4236-87EF-8DAEBE97CC6A}" type="pres">
      <dgm:prSet presAssocID="{C06C8B8B-AE12-47EC-B7F8-12538A32E859}" presName="sp" presStyleCnt="0"/>
      <dgm:spPr/>
    </dgm:pt>
    <dgm:pt modelId="{8CD042C5-15A1-47B7-8319-807A25472E9E}" type="pres">
      <dgm:prSet presAssocID="{DC9FA7B0-D89D-493C-9031-9165F20B6064}" presName="composite" presStyleCnt="0"/>
      <dgm:spPr/>
    </dgm:pt>
    <dgm:pt modelId="{692B981A-D269-4EB6-ABBC-F6121D11E284}" type="pres">
      <dgm:prSet presAssocID="{DC9FA7B0-D89D-493C-9031-9165F20B606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25B633C-4521-4B99-8DC3-CF1DA5592DF6}" type="pres">
      <dgm:prSet presAssocID="{DC9FA7B0-D89D-493C-9031-9165F20B606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04BA725-EF8B-4894-BA44-2572D71B31D3}" type="pres">
      <dgm:prSet presAssocID="{FD46BE39-7ED0-4682-94B8-468AF2DFB93F}" presName="sp" presStyleCnt="0"/>
      <dgm:spPr/>
    </dgm:pt>
    <dgm:pt modelId="{740B0898-FA62-45F6-BB6D-E0A2D018C184}" type="pres">
      <dgm:prSet presAssocID="{BEC9CAEC-C75D-4E21-BE1F-D0BF6CA2ACEB}" presName="composite" presStyleCnt="0"/>
      <dgm:spPr/>
    </dgm:pt>
    <dgm:pt modelId="{B9158DF3-E8BB-49F0-8238-D1C85E3980F8}" type="pres">
      <dgm:prSet presAssocID="{BEC9CAEC-C75D-4E21-BE1F-D0BF6CA2ACE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520B06F-3CE6-40AD-90B7-E4C641D8B94A}" type="pres">
      <dgm:prSet presAssocID="{BEC9CAEC-C75D-4E21-BE1F-D0BF6CA2ACE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AD9DC49F-C741-4A22-9113-6A017C3C57FA}" type="presOf" srcId="{F908A6AF-1A82-4989-8381-37C6E39DB8DD}" destId="{C25B633C-4521-4B99-8DC3-CF1DA5592DF6}" srcOrd="0" destOrd="0" presId="urn:microsoft.com/office/officeart/2005/8/layout/chevron2"/>
    <dgm:cxn modelId="{16B60446-5968-468D-97FE-AEAE36DB6E07}" type="presOf" srcId="{DC9FA7B0-D89D-493C-9031-9165F20B6064}" destId="{692B981A-D269-4EB6-ABBC-F6121D11E284}" srcOrd="0" destOrd="0" presId="urn:microsoft.com/office/officeart/2005/8/layout/chevron2"/>
    <dgm:cxn modelId="{9BA96DCA-C727-44EF-92B7-93DF10B57F00}" type="presOf" srcId="{BEC9CAEC-C75D-4E21-BE1F-D0BF6CA2ACEB}" destId="{B9158DF3-E8BB-49F0-8238-D1C85E3980F8}" srcOrd="0" destOrd="0" presId="urn:microsoft.com/office/officeart/2005/8/layout/chevron2"/>
    <dgm:cxn modelId="{767BB5CF-BEB4-499A-84EC-0ACBBBEDD54B}" type="presOf" srcId="{BDE00165-D2AB-42A5-AF84-F85A30274CC9}" destId="{4520B06F-3CE6-40AD-90B7-E4C641D8B94A}" srcOrd="0" destOrd="0" presId="urn:microsoft.com/office/officeart/2005/8/layout/chevron2"/>
    <dgm:cxn modelId="{40D4B504-6DB6-402C-9B09-A366EE5910F0}" srcId="{5839140E-330E-424B-99C4-23AFAA9A4287}" destId="{5ECFE3A8-12A8-464E-817C-75422844F448}" srcOrd="1" destOrd="0" parTransId="{C0C6344C-5331-4C36-BCCC-4958FC5B590E}" sibTransId="{93F4ECEE-8E23-4CA2-929D-E017CCF8C0BD}"/>
    <dgm:cxn modelId="{89D1C17C-6C85-426C-B300-F31E991B0AE0}" srcId="{BEC9CAEC-C75D-4E21-BE1F-D0BF6CA2ACEB}" destId="{BDE00165-D2AB-42A5-AF84-F85A30274CC9}" srcOrd="0" destOrd="0" parTransId="{6051CC9D-8131-4376-A253-C4C747412E7C}" sibTransId="{7E242543-11E0-4DE6-8C88-3E4479FECC74}"/>
    <dgm:cxn modelId="{DC3FED00-F278-440D-A949-C6CEAAACE9FE}" type="presOf" srcId="{53BF85C1-35BC-43CE-A930-D8CBC7776FA9}" destId="{4520B06F-3CE6-40AD-90B7-E4C641D8B94A}" srcOrd="0" destOrd="1" presId="urn:microsoft.com/office/officeart/2005/8/layout/chevron2"/>
    <dgm:cxn modelId="{9C4CE1D5-5AA7-429C-B9CD-3CDDC094B068}" srcId="{5839140E-330E-424B-99C4-23AFAA9A4287}" destId="{66967B07-7768-4B75-9A8A-3DA135DFD585}" srcOrd="0" destOrd="0" parTransId="{81ECBCC8-7712-48C9-BECB-993EE1EE606A}" sibTransId="{55E41B0D-447D-47CC-9D5E-7D062708DAA9}"/>
    <dgm:cxn modelId="{D3861D83-E53A-4461-8FE1-DFB65DF7343A}" srcId="{DC9FA7B0-D89D-493C-9031-9165F20B6064}" destId="{F908A6AF-1A82-4989-8381-37C6E39DB8DD}" srcOrd="0" destOrd="0" parTransId="{0FA73E7F-7D13-4F11-BE2F-E280AC79629F}" sibTransId="{7095178C-FB9F-44BF-A40A-686B2A980EF4}"/>
    <dgm:cxn modelId="{E21186A8-74C5-425C-B7AE-B18C4AF89897}" type="presOf" srcId="{682F11AF-0BF9-4104-9105-752BB5A09BCC}" destId="{C25B633C-4521-4B99-8DC3-CF1DA5592DF6}" srcOrd="0" destOrd="1" presId="urn:microsoft.com/office/officeart/2005/8/layout/chevron2"/>
    <dgm:cxn modelId="{65EC3AB1-6302-478D-A569-B704415A93C2}" srcId="{DC9FA7B0-D89D-493C-9031-9165F20B6064}" destId="{682F11AF-0BF9-4104-9105-752BB5A09BCC}" srcOrd="1" destOrd="0" parTransId="{829C9CD0-5498-4DAB-8D97-4824D7E41E94}" sibTransId="{D9270045-6B14-48A5-AEA1-1DD8C9E5ADF9}"/>
    <dgm:cxn modelId="{2E8E6A10-C9EE-45D7-BCB9-70B47C149DF0}" srcId="{5CF86738-DC3D-4633-997D-86ED1C7A392C}" destId="{BEC9CAEC-C75D-4E21-BE1F-D0BF6CA2ACEB}" srcOrd="2" destOrd="0" parTransId="{A117BD59-88AD-45FB-9527-B1BC81475BD3}" sibTransId="{F8FBA355-8A5B-4616-81E6-2B067D5B8C39}"/>
    <dgm:cxn modelId="{AC12E477-6A86-4682-80F3-E2430ACAC464}" type="presOf" srcId="{5CF86738-DC3D-4633-997D-86ED1C7A392C}" destId="{CE9BF264-0D84-47EF-B1EE-3C8C4D238781}" srcOrd="0" destOrd="0" presId="urn:microsoft.com/office/officeart/2005/8/layout/chevron2"/>
    <dgm:cxn modelId="{A52D6A16-175C-4378-B360-DA0027A6B4F9}" type="presOf" srcId="{5839140E-330E-424B-99C4-23AFAA9A4287}" destId="{7D9C9DAE-B61E-4220-ABCB-F1AB55A67FA1}" srcOrd="0" destOrd="0" presId="urn:microsoft.com/office/officeart/2005/8/layout/chevron2"/>
    <dgm:cxn modelId="{BE2C98AA-45E6-4D0E-B403-E11B3B50B437}" type="presOf" srcId="{66967B07-7768-4B75-9A8A-3DA135DFD585}" destId="{66EA7D3C-5C31-42F8-B095-C6C31FAF1443}" srcOrd="0" destOrd="0" presId="urn:microsoft.com/office/officeart/2005/8/layout/chevron2"/>
    <dgm:cxn modelId="{F3F67256-143D-4C67-96A8-BD2AEBC4616B}" srcId="{BEC9CAEC-C75D-4E21-BE1F-D0BF6CA2ACEB}" destId="{53BF85C1-35BC-43CE-A930-D8CBC7776FA9}" srcOrd="1" destOrd="0" parTransId="{0442EC36-DB4D-497D-A509-225BA5E4C8BF}" sibTransId="{E25C77A2-FF29-41F6-9030-9A74B8952BEF}"/>
    <dgm:cxn modelId="{C0AA19FC-EEEC-4195-AE31-E5AD64A0BF72}" type="presOf" srcId="{5ECFE3A8-12A8-464E-817C-75422844F448}" destId="{66EA7D3C-5C31-42F8-B095-C6C31FAF1443}" srcOrd="0" destOrd="1" presId="urn:microsoft.com/office/officeart/2005/8/layout/chevron2"/>
    <dgm:cxn modelId="{38C78AA1-AA7A-437C-8364-0F5F6AA0C261}" srcId="{5CF86738-DC3D-4633-997D-86ED1C7A392C}" destId="{DC9FA7B0-D89D-493C-9031-9165F20B6064}" srcOrd="1" destOrd="0" parTransId="{B424F210-D987-4636-958E-5D9D61ED1F32}" sibTransId="{FD46BE39-7ED0-4682-94B8-468AF2DFB93F}"/>
    <dgm:cxn modelId="{B0D65475-680E-4C22-A4DA-8D536B4B1CB1}" srcId="{5CF86738-DC3D-4633-997D-86ED1C7A392C}" destId="{5839140E-330E-424B-99C4-23AFAA9A4287}" srcOrd="0" destOrd="0" parTransId="{1B144B2A-8B1F-42B4-95FD-FCA63231EB73}" sibTransId="{C06C8B8B-AE12-47EC-B7F8-12538A32E859}"/>
    <dgm:cxn modelId="{5188F24C-5746-4187-B1C6-99172AD90FA7}" type="presParOf" srcId="{CE9BF264-0D84-47EF-B1EE-3C8C4D238781}" destId="{C82A6701-723F-4A0E-B4C7-456C27F8DB0F}" srcOrd="0" destOrd="0" presId="urn:microsoft.com/office/officeart/2005/8/layout/chevron2"/>
    <dgm:cxn modelId="{62AB9F19-8904-4AC8-ABFD-ACADFCAD0952}" type="presParOf" srcId="{C82A6701-723F-4A0E-B4C7-456C27F8DB0F}" destId="{7D9C9DAE-B61E-4220-ABCB-F1AB55A67FA1}" srcOrd="0" destOrd="0" presId="urn:microsoft.com/office/officeart/2005/8/layout/chevron2"/>
    <dgm:cxn modelId="{E12EB902-C4A2-4A9B-B05B-5FF44D01C234}" type="presParOf" srcId="{C82A6701-723F-4A0E-B4C7-456C27F8DB0F}" destId="{66EA7D3C-5C31-42F8-B095-C6C31FAF1443}" srcOrd="1" destOrd="0" presId="urn:microsoft.com/office/officeart/2005/8/layout/chevron2"/>
    <dgm:cxn modelId="{CDFCF1E7-A575-41F2-AAC7-40746750426A}" type="presParOf" srcId="{CE9BF264-0D84-47EF-B1EE-3C8C4D238781}" destId="{205DE5AD-8ACC-4236-87EF-8DAEBE97CC6A}" srcOrd="1" destOrd="0" presId="urn:microsoft.com/office/officeart/2005/8/layout/chevron2"/>
    <dgm:cxn modelId="{2188327A-1E2E-4CED-95FB-05A57AEFBAF6}" type="presParOf" srcId="{CE9BF264-0D84-47EF-B1EE-3C8C4D238781}" destId="{8CD042C5-15A1-47B7-8319-807A25472E9E}" srcOrd="2" destOrd="0" presId="urn:microsoft.com/office/officeart/2005/8/layout/chevron2"/>
    <dgm:cxn modelId="{A6D26566-ECBC-4AA2-96D6-975EAD308B0B}" type="presParOf" srcId="{8CD042C5-15A1-47B7-8319-807A25472E9E}" destId="{692B981A-D269-4EB6-ABBC-F6121D11E284}" srcOrd="0" destOrd="0" presId="urn:microsoft.com/office/officeart/2005/8/layout/chevron2"/>
    <dgm:cxn modelId="{05E8111D-9C64-4520-8142-550767C06C26}" type="presParOf" srcId="{8CD042C5-15A1-47B7-8319-807A25472E9E}" destId="{C25B633C-4521-4B99-8DC3-CF1DA5592DF6}" srcOrd="1" destOrd="0" presId="urn:microsoft.com/office/officeart/2005/8/layout/chevron2"/>
    <dgm:cxn modelId="{508EA2AE-99E4-46D0-9146-C696E0CF6E9C}" type="presParOf" srcId="{CE9BF264-0D84-47EF-B1EE-3C8C4D238781}" destId="{D04BA725-EF8B-4894-BA44-2572D71B31D3}" srcOrd="3" destOrd="0" presId="urn:microsoft.com/office/officeart/2005/8/layout/chevron2"/>
    <dgm:cxn modelId="{0DF0B48D-5FCF-4F64-84BD-B5556FB86128}" type="presParOf" srcId="{CE9BF264-0D84-47EF-B1EE-3C8C4D238781}" destId="{740B0898-FA62-45F6-BB6D-E0A2D018C184}" srcOrd="4" destOrd="0" presId="urn:microsoft.com/office/officeart/2005/8/layout/chevron2"/>
    <dgm:cxn modelId="{E7701D0C-66EA-4D8B-83BA-12956F79DF13}" type="presParOf" srcId="{740B0898-FA62-45F6-BB6D-E0A2D018C184}" destId="{B9158DF3-E8BB-49F0-8238-D1C85E3980F8}" srcOrd="0" destOrd="0" presId="urn:microsoft.com/office/officeart/2005/8/layout/chevron2"/>
    <dgm:cxn modelId="{E569F544-227B-48CA-AFFC-FC9D8442443E}" type="presParOf" srcId="{740B0898-FA62-45F6-BB6D-E0A2D018C184}" destId="{4520B06F-3CE6-40AD-90B7-E4C641D8B94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3F1C7F-E59A-4742-8E43-6B1FFA40047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928DF453-B157-4EF3-B594-F71E4EBD2928}">
      <dgm:prSet phldrT="[نص]" custT="1"/>
      <dgm:spPr/>
      <dgm:t>
        <a:bodyPr/>
        <a:lstStyle/>
        <a:p>
          <a:pPr algn="ctr" rtl="1"/>
          <a:r>
            <a:rPr lang="ar-IQ" sz="2000" dirty="0" smtClean="0">
              <a:solidFill>
                <a:schemeClr val="tx1"/>
              </a:solidFill>
            </a:rPr>
            <a:t>عناصر الحيازة</a:t>
          </a:r>
        </a:p>
        <a:p>
          <a:pPr algn="r" rtl="1"/>
          <a:r>
            <a:rPr lang="ar-IQ" sz="2000" dirty="0" smtClean="0">
              <a:solidFill>
                <a:schemeClr val="tx1"/>
              </a:solidFill>
            </a:rPr>
            <a:t>1- العنصر المادي: </a:t>
          </a:r>
          <a:r>
            <a:rPr lang="ar-IQ" sz="1600" dirty="0" smtClean="0">
              <a:solidFill>
                <a:schemeClr val="tx1"/>
              </a:solidFill>
            </a:rPr>
            <a:t>يتكون من مجموعة الأعمال المادية التي يباشرها الحائز كما لو كان مالكاً وهذه الأعمال في استعمال الشيء واستغلاله, ويصح أيضا أن تكون الحيازة بالواسطة بأسم الحائز ولحسابه</a:t>
          </a:r>
        </a:p>
        <a:p>
          <a:pPr algn="r" rtl="1"/>
          <a:r>
            <a:rPr lang="ar-IQ" sz="2000" dirty="0" smtClean="0">
              <a:solidFill>
                <a:schemeClr val="tx1"/>
              </a:solidFill>
            </a:rPr>
            <a:t>2- العنصر المعنوي : </a:t>
          </a:r>
          <a:r>
            <a:rPr lang="ar-IQ" sz="1600" dirty="0" smtClean="0">
              <a:solidFill>
                <a:schemeClr val="tx1"/>
              </a:solidFill>
            </a:rPr>
            <a:t>أي توافر نية الظهور بمظهر صاحب حق , ولا يتوافر العنصر المعنوي لدى غير الحائز</a:t>
          </a:r>
          <a:endParaRPr lang="ar-IQ" sz="2000" dirty="0">
            <a:solidFill>
              <a:schemeClr val="tx1"/>
            </a:solidFill>
          </a:endParaRPr>
        </a:p>
      </dgm:t>
    </dgm:pt>
    <dgm:pt modelId="{7FADC316-2D40-4ACC-85B0-D027C1727727}" type="parTrans" cxnId="{B1D7CECD-FE38-4503-BD77-9FFF367CA6DB}">
      <dgm:prSet/>
      <dgm:spPr/>
      <dgm:t>
        <a:bodyPr/>
        <a:lstStyle/>
        <a:p>
          <a:pPr rtl="1"/>
          <a:endParaRPr lang="ar-IQ"/>
        </a:p>
      </dgm:t>
    </dgm:pt>
    <dgm:pt modelId="{809FE1E6-71E6-4449-9158-36E98E659ECA}" type="sibTrans" cxnId="{B1D7CECD-FE38-4503-BD77-9FFF367CA6DB}">
      <dgm:prSet/>
      <dgm:spPr/>
      <dgm:t>
        <a:bodyPr/>
        <a:lstStyle/>
        <a:p>
          <a:pPr rtl="1"/>
          <a:endParaRPr lang="ar-IQ"/>
        </a:p>
      </dgm:t>
    </dgm:pt>
    <dgm:pt modelId="{44B719D0-6D59-4F4B-A5E0-61AB689836C8}">
      <dgm:prSet phldrT="[نص]" custT="1"/>
      <dgm:spPr/>
      <dgm:t>
        <a:bodyPr/>
        <a:lstStyle/>
        <a:p>
          <a:pPr algn="ctr" rtl="1"/>
          <a:r>
            <a:rPr lang="ar-IQ" sz="2000" dirty="0" smtClean="0">
              <a:solidFill>
                <a:schemeClr val="tx1"/>
              </a:solidFill>
            </a:rPr>
            <a:t>أنواع الحيازة</a:t>
          </a:r>
        </a:p>
        <a:p>
          <a:pPr algn="r" rtl="1"/>
          <a:r>
            <a:rPr lang="ar-IQ" sz="2000" dirty="0" smtClean="0">
              <a:solidFill>
                <a:schemeClr val="tx1"/>
              </a:solidFill>
            </a:rPr>
            <a:t>1- الحيازة القانونية: </a:t>
          </a:r>
          <a:r>
            <a:rPr lang="ar-IQ" sz="1600" dirty="0" smtClean="0">
              <a:solidFill>
                <a:schemeClr val="tx1"/>
              </a:solidFill>
            </a:rPr>
            <a:t>هي الحيازة التي يتوافر لها ركناها المادي والمعنوي</a:t>
          </a:r>
          <a:endParaRPr lang="ar-IQ" sz="2000" dirty="0" smtClean="0">
            <a:solidFill>
              <a:schemeClr val="tx1"/>
            </a:solidFill>
          </a:endParaRPr>
        </a:p>
        <a:p>
          <a:pPr algn="r" rtl="1"/>
          <a:r>
            <a:rPr lang="ar-IQ" sz="2000" dirty="0" smtClean="0">
              <a:solidFill>
                <a:schemeClr val="tx1"/>
              </a:solidFill>
            </a:rPr>
            <a:t>2- الحيازة العرضية:</a:t>
          </a:r>
          <a:r>
            <a:rPr lang="ar-IQ" sz="1600" dirty="0" smtClean="0">
              <a:solidFill>
                <a:schemeClr val="tx1"/>
              </a:solidFill>
            </a:rPr>
            <a:t> هي حيازة الشيء لحساب الغير دون توافر نية التملك أي ينقصها العنصر المعنوي</a:t>
          </a:r>
        </a:p>
        <a:p>
          <a:pPr algn="r" rtl="1"/>
          <a:r>
            <a:rPr lang="ar-IQ" sz="1600" dirty="0" smtClean="0">
              <a:solidFill>
                <a:schemeClr val="tx1"/>
              </a:solidFill>
            </a:rPr>
            <a:t>-يصح أن تقترن الحيازة العرضية بحيازة قانونية كصاحب حق الانتفاع والدائن المرتهن حيا زيا</a:t>
          </a:r>
          <a:endParaRPr lang="ar-IQ" sz="2000" dirty="0">
            <a:solidFill>
              <a:schemeClr val="tx1"/>
            </a:solidFill>
          </a:endParaRPr>
        </a:p>
      </dgm:t>
    </dgm:pt>
    <dgm:pt modelId="{A4FBBA9A-78E2-48C9-99FE-F1EC422D46A8}" type="parTrans" cxnId="{E63FBE67-90A7-42DF-813F-5304965613A7}">
      <dgm:prSet/>
      <dgm:spPr/>
      <dgm:t>
        <a:bodyPr/>
        <a:lstStyle/>
        <a:p>
          <a:pPr rtl="1"/>
          <a:endParaRPr lang="ar-IQ"/>
        </a:p>
      </dgm:t>
    </dgm:pt>
    <dgm:pt modelId="{A59AE51E-C4E6-4FB2-9F80-9146A53686D2}" type="sibTrans" cxnId="{E63FBE67-90A7-42DF-813F-5304965613A7}">
      <dgm:prSet/>
      <dgm:spPr/>
      <dgm:t>
        <a:bodyPr/>
        <a:lstStyle/>
        <a:p>
          <a:pPr rtl="1"/>
          <a:endParaRPr lang="ar-IQ"/>
        </a:p>
      </dgm:t>
    </dgm:pt>
    <dgm:pt modelId="{AE5E2AC3-0597-4B36-8B82-12E420C05A21}">
      <dgm:prSet phldrT="[نص]" custT="1"/>
      <dgm:spPr/>
      <dgm:t>
        <a:bodyPr/>
        <a:lstStyle/>
        <a:p>
          <a:pPr algn="ctr" rtl="1"/>
          <a:r>
            <a:rPr lang="ar-IQ" sz="2000" dirty="0" smtClean="0">
              <a:solidFill>
                <a:schemeClr val="tx1"/>
              </a:solidFill>
            </a:rPr>
            <a:t>وسائل تغير صفة الحيازة العرضية إلى حيازة قانونية:</a:t>
          </a:r>
        </a:p>
        <a:p>
          <a:pPr algn="r" rtl="1"/>
          <a:r>
            <a:rPr lang="ar-IQ" sz="2000" dirty="0" smtClean="0">
              <a:solidFill>
                <a:schemeClr val="tx1"/>
              </a:solidFill>
            </a:rPr>
            <a:t>أولاً: تغير صفة الحيازة بفعل الغير: </a:t>
          </a:r>
          <a:r>
            <a:rPr lang="ar-IQ" sz="1800" dirty="0" smtClean="0">
              <a:solidFill>
                <a:schemeClr val="tx1"/>
              </a:solidFill>
            </a:rPr>
            <a:t>كالحائز حسن النية الذي يشتري العقار من غير مالكه معتقداً أنه المالك الحقيقي</a:t>
          </a:r>
        </a:p>
        <a:p>
          <a:pPr algn="r" rtl="1"/>
          <a:r>
            <a:rPr lang="ar-IQ" sz="2000" dirty="0" smtClean="0">
              <a:solidFill>
                <a:schemeClr val="tx1"/>
              </a:solidFill>
            </a:rPr>
            <a:t>ثانياً: تغير صفة الحيازة بفعل الحائز: </a:t>
          </a:r>
          <a:r>
            <a:rPr lang="ar-IQ" sz="1600" dirty="0" smtClean="0">
              <a:solidFill>
                <a:schemeClr val="tx1"/>
              </a:solidFill>
            </a:rPr>
            <a:t>إذا أنكر الحائز على المالك ملكيته سواء أكان الحائز حسن النية أم سيئها </a:t>
          </a:r>
          <a:endParaRPr lang="ar-IQ" sz="2000" dirty="0" smtClean="0">
            <a:solidFill>
              <a:schemeClr val="tx1"/>
            </a:solidFill>
          </a:endParaRPr>
        </a:p>
        <a:p>
          <a:pPr algn="ctr" rtl="1"/>
          <a:endParaRPr lang="ar-IQ" sz="2000" dirty="0"/>
        </a:p>
      </dgm:t>
    </dgm:pt>
    <dgm:pt modelId="{750B18ED-0B54-4C22-AA14-02C8BB0CA769}" type="parTrans" cxnId="{2100C653-113E-4C29-B70A-D35AA75DDD81}">
      <dgm:prSet/>
      <dgm:spPr/>
      <dgm:t>
        <a:bodyPr/>
        <a:lstStyle/>
        <a:p>
          <a:pPr rtl="1"/>
          <a:endParaRPr lang="ar-IQ"/>
        </a:p>
      </dgm:t>
    </dgm:pt>
    <dgm:pt modelId="{285083D2-371A-4762-81CC-152EFBFFD104}" type="sibTrans" cxnId="{2100C653-113E-4C29-B70A-D35AA75DDD81}">
      <dgm:prSet/>
      <dgm:spPr/>
      <dgm:t>
        <a:bodyPr/>
        <a:lstStyle/>
        <a:p>
          <a:pPr rtl="1"/>
          <a:endParaRPr lang="ar-IQ"/>
        </a:p>
      </dgm:t>
    </dgm:pt>
    <dgm:pt modelId="{A4E2FA05-0B79-4E8A-AA2B-D6628E78F202}" type="pres">
      <dgm:prSet presAssocID="{163F1C7F-E59A-4742-8E43-6B1FFA40047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B4947534-D3A1-4AF1-9109-6368E59EAAB9}" type="pres">
      <dgm:prSet presAssocID="{163F1C7F-E59A-4742-8E43-6B1FFA400475}" presName="dummyMaxCanvas" presStyleCnt="0">
        <dgm:presLayoutVars/>
      </dgm:prSet>
      <dgm:spPr/>
    </dgm:pt>
    <dgm:pt modelId="{30D89D28-E5B7-4D46-B17C-2622AC7B6719}" type="pres">
      <dgm:prSet presAssocID="{163F1C7F-E59A-4742-8E43-6B1FFA400475}" presName="ThreeNodes_1" presStyleLbl="node1" presStyleIdx="0" presStyleCnt="3" custScaleX="117647" custLinFactNeighborX="248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472B70E-0180-4AAF-B132-30D620B4FC3F}" type="pres">
      <dgm:prSet presAssocID="{163F1C7F-E59A-4742-8E43-6B1FFA400475}" presName="ThreeNodes_2" presStyleLbl="node1" presStyleIdx="1" presStyleCnt="3" custScaleX="117647" custScaleY="108935" custLinFactNeighborX="0" custLinFactNeighborY="-505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B7CC795-2529-48BF-B6A5-2E708A63ABFA}" type="pres">
      <dgm:prSet presAssocID="{163F1C7F-E59A-4742-8E43-6B1FFA400475}" presName="ThreeNodes_3" presStyleLbl="node1" presStyleIdx="2" presStyleCnt="3" custScaleX="117647" custLinFactNeighborX="-1013" custLinFactNeighborY="-769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7126AD1-968B-4DB5-892A-5FCD3EAED7BF}" type="pres">
      <dgm:prSet presAssocID="{163F1C7F-E59A-4742-8E43-6B1FFA400475}" presName="ThreeConn_1-2" presStyleLbl="fgAccFollowNode1" presStyleIdx="0" presStyleCnt="2" custLinFactNeighborX="77341" custLinFactNeighborY="-811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3B4732D-F06A-4F8E-98A1-812D67629635}" type="pres">
      <dgm:prSet presAssocID="{163F1C7F-E59A-4742-8E43-6B1FFA400475}" presName="ThreeConn_2-3" presStyleLbl="fgAccFollowNode1" presStyleIdx="1" presStyleCnt="2" custLinFactNeighborX="59891" custLinFactNeighborY="5619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B90F755-6FE7-40C2-BEE6-29A29733BCB3}" type="pres">
      <dgm:prSet presAssocID="{163F1C7F-E59A-4742-8E43-6B1FFA40047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93295EF-A78D-4DE6-9256-4739400DBD77}" type="pres">
      <dgm:prSet presAssocID="{163F1C7F-E59A-4742-8E43-6B1FFA40047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39A8397-D7B8-4E06-A87D-7AD0F330D90C}" type="pres">
      <dgm:prSet presAssocID="{163F1C7F-E59A-4742-8E43-6B1FFA40047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926885C9-2E4B-4949-ADA4-732AC72CFEFE}" type="presOf" srcId="{809FE1E6-71E6-4449-9158-36E98E659ECA}" destId="{27126AD1-968B-4DB5-892A-5FCD3EAED7BF}" srcOrd="0" destOrd="0" presId="urn:microsoft.com/office/officeart/2005/8/layout/vProcess5"/>
    <dgm:cxn modelId="{2100C653-113E-4C29-B70A-D35AA75DDD81}" srcId="{163F1C7F-E59A-4742-8E43-6B1FFA400475}" destId="{AE5E2AC3-0597-4B36-8B82-12E420C05A21}" srcOrd="2" destOrd="0" parTransId="{750B18ED-0B54-4C22-AA14-02C8BB0CA769}" sibTransId="{285083D2-371A-4762-81CC-152EFBFFD104}"/>
    <dgm:cxn modelId="{388F944B-3EF1-46D8-BDC4-D65FB415ADD3}" type="presOf" srcId="{AE5E2AC3-0597-4B36-8B82-12E420C05A21}" destId="{5B7CC795-2529-48BF-B6A5-2E708A63ABFA}" srcOrd="0" destOrd="0" presId="urn:microsoft.com/office/officeart/2005/8/layout/vProcess5"/>
    <dgm:cxn modelId="{2F8F88EF-4424-4D38-973F-3D7A78F04B2C}" type="presOf" srcId="{163F1C7F-E59A-4742-8E43-6B1FFA400475}" destId="{A4E2FA05-0B79-4E8A-AA2B-D6628E78F202}" srcOrd="0" destOrd="0" presId="urn:microsoft.com/office/officeart/2005/8/layout/vProcess5"/>
    <dgm:cxn modelId="{C125C176-6491-4BA1-8036-33AA9017769B}" type="presOf" srcId="{928DF453-B157-4EF3-B594-F71E4EBD2928}" destId="{30D89D28-E5B7-4D46-B17C-2622AC7B6719}" srcOrd="0" destOrd="0" presId="urn:microsoft.com/office/officeart/2005/8/layout/vProcess5"/>
    <dgm:cxn modelId="{36CA7625-2070-455D-BD60-A3101A057C60}" type="presOf" srcId="{44B719D0-6D59-4F4B-A5E0-61AB689836C8}" destId="{F93295EF-A78D-4DE6-9256-4739400DBD77}" srcOrd="1" destOrd="0" presId="urn:microsoft.com/office/officeart/2005/8/layout/vProcess5"/>
    <dgm:cxn modelId="{D83393CA-D8F5-4C10-A5A7-32402FF86967}" type="presOf" srcId="{A59AE51E-C4E6-4FB2-9F80-9146A53686D2}" destId="{B3B4732D-F06A-4F8E-98A1-812D67629635}" srcOrd="0" destOrd="0" presId="urn:microsoft.com/office/officeart/2005/8/layout/vProcess5"/>
    <dgm:cxn modelId="{B4934F7F-D26A-4CE3-A7BD-88D76B327DB5}" type="presOf" srcId="{44B719D0-6D59-4F4B-A5E0-61AB689836C8}" destId="{9472B70E-0180-4AAF-B132-30D620B4FC3F}" srcOrd="0" destOrd="0" presId="urn:microsoft.com/office/officeart/2005/8/layout/vProcess5"/>
    <dgm:cxn modelId="{B1D7CECD-FE38-4503-BD77-9FFF367CA6DB}" srcId="{163F1C7F-E59A-4742-8E43-6B1FFA400475}" destId="{928DF453-B157-4EF3-B594-F71E4EBD2928}" srcOrd="0" destOrd="0" parTransId="{7FADC316-2D40-4ACC-85B0-D027C1727727}" sibTransId="{809FE1E6-71E6-4449-9158-36E98E659ECA}"/>
    <dgm:cxn modelId="{DABD334C-96DF-42B7-AE82-621C80E1F35A}" type="presOf" srcId="{AE5E2AC3-0597-4B36-8B82-12E420C05A21}" destId="{D39A8397-D7B8-4E06-A87D-7AD0F330D90C}" srcOrd="1" destOrd="0" presId="urn:microsoft.com/office/officeart/2005/8/layout/vProcess5"/>
    <dgm:cxn modelId="{E63FBE67-90A7-42DF-813F-5304965613A7}" srcId="{163F1C7F-E59A-4742-8E43-6B1FFA400475}" destId="{44B719D0-6D59-4F4B-A5E0-61AB689836C8}" srcOrd="1" destOrd="0" parTransId="{A4FBBA9A-78E2-48C9-99FE-F1EC422D46A8}" sibTransId="{A59AE51E-C4E6-4FB2-9F80-9146A53686D2}"/>
    <dgm:cxn modelId="{08979DB8-8F2A-4E3D-A038-BC9CD7ACBE00}" type="presOf" srcId="{928DF453-B157-4EF3-B594-F71E4EBD2928}" destId="{3B90F755-6FE7-40C2-BEE6-29A29733BCB3}" srcOrd="1" destOrd="0" presId="urn:microsoft.com/office/officeart/2005/8/layout/vProcess5"/>
    <dgm:cxn modelId="{5B4A42B1-33F1-4548-BCCF-FEED9B3F0DDD}" type="presParOf" srcId="{A4E2FA05-0B79-4E8A-AA2B-D6628E78F202}" destId="{B4947534-D3A1-4AF1-9109-6368E59EAAB9}" srcOrd="0" destOrd="0" presId="urn:microsoft.com/office/officeart/2005/8/layout/vProcess5"/>
    <dgm:cxn modelId="{E524C590-D0A7-4832-BB0F-D9D489E85AA7}" type="presParOf" srcId="{A4E2FA05-0B79-4E8A-AA2B-D6628E78F202}" destId="{30D89D28-E5B7-4D46-B17C-2622AC7B6719}" srcOrd="1" destOrd="0" presId="urn:microsoft.com/office/officeart/2005/8/layout/vProcess5"/>
    <dgm:cxn modelId="{33243E07-0D06-4B74-AD64-856FB1BFC277}" type="presParOf" srcId="{A4E2FA05-0B79-4E8A-AA2B-D6628E78F202}" destId="{9472B70E-0180-4AAF-B132-30D620B4FC3F}" srcOrd="2" destOrd="0" presId="urn:microsoft.com/office/officeart/2005/8/layout/vProcess5"/>
    <dgm:cxn modelId="{2D767464-34F1-4C46-AF2C-79306336A95F}" type="presParOf" srcId="{A4E2FA05-0B79-4E8A-AA2B-D6628E78F202}" destId="{5B7CC795-2529-48BF-B6A5-2E708A63ABFA}" srcOrd="3" destOrd="0" presId="urn:microsoft.com/office/officeart/2005/8/layout/vProcess5"/>
    <dgm:cxn modelId="{7432B0F7-4E93-4072-884D-AF7367A620DE}" type="presParOf" srcId="{A4E2FA05-0B79-4E8A-AA2B-D6628E78F202}" destId="{27126AD1-968B-4DB5-892A-5FCD3EAED7BF}" srcOrd="4" destOrd="0" presId="urn:microsoft.com/office/officeart/2005/8/layout/vProcess5"/>
    <dgm:cxn modelId="{B22764A4-A39B-4EE4-96E5-BF92A82A133F}" type="presParOf" srcId="{A4E2FA05-0B79-4E8A-AA2B-D6628E78F202}" destId="{B3B4732D-F06A-4F8E-98A1-812D67629635}" srcOrd="5" destOrd="0" presId="urn:microsoft.com/office/officeart/2005/8/layout/vProcess5"/>
    <dgm:cxn modelId="{6BBF81BA-E0BD-4816-8042-E09447B3F4E0}" type="presParOf" srcId="{A4E2FA05-0B79-4E8A-AA2B-D6628E78F202}" destId="{3B90F755-6FE7-40C2-BEE6-29A29733BCB3}" srcOrd="6" destOrd="0" presId="urn:microsoft.com/office/officeart/2005/8/layout/vProcess5"/>
    <dgm:cxn modelId="{BB6F5001-E2E8-4391-B3ED-36A6C1E8112B}" type="presParOf" srcId="{A4E2FA05-0B79-4E8A-AA2B-D6628E78F202}" destId="{F93295EF-A78D-4DE6-9256-4739400DBD77}" srcOrd="7" destOrd="0" presId="urn:microsoft.com/office/officeart/2005/8/layout/vProcess5"/>
    <dgm:cxn modelId="{8BB0F415-EC7E-416D-BF2A-44457BC3F5CF}" type="presParOf" srcId="{A4E2FA05-0B79-4E8A-AA2B-D6628E78F202}" destId="{D39A8397-D7B8-4E06-A87D-7AD0F330D90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61DE72-4109-42EB-96B3-8753343D193C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85613558-F131-410A-82D1-6012E43AE976}">
      <dgm:prSet phldrT="[نص]" custT="1"/>
      <dgm:spPr/>
      <dgm:t>
        <a:bodyPr/>
        <a:lstStyle/>
        <a:p>
          <a:pPr rtl="1"/>
          <a:r>
            <a:rPr lang="ar-IQ" sz="2000" dirty="0" smtClean="0">
              <a:solidFill>
                <a:schemeClr val="tx1"/>
              </a:solidFill>
            </a:rPr>
            <a:t>دعاوى الحيازة</a:t>
          </a:r>
          <a:endParaRPr lang="ar-IQ" sz="2000" dirty="0">
            <a:solidFill>
              <a:schemeClr val="tx1"/>
            </a:solidFill>
          </a:endParaRPr>
        </a:p>
      </dgm:t>
    </dgm:pt>
    <dgm:pt modelId="{CD68AA41-0551-4B20-B0EE-B51EC2ABEC88}" type="parTrans" cxnId="{066185B1-3145-4170-9DAC-14582FD9CD36}">
      <dgm:prSet/>
      <dgm:spPr/>
      <dgm:t>
        <a:bodyPr/>
        <a:lstStyle/>
        <a:p>
          <a:pPr rtl="1"/>
          <a:endParaRPr lang="ar-IQ"/>
        </a:p>
      </dgm:t>
    </dgm:pt>
    <dgm:pt modelId="{F6107256-8D52-4CD8-B7AB-9E9DCA490870}" type="sibTrans" cxnId="{066185B1-3145-4170-9DAC-14582FD9CD36}">
      <dgm:prSet/>
      <dgm:spPr/>
      <dgm:t>
        <a:bodyPr/>
        <a:lstStyle/>
        <a:p>
          <a:pPr rtl="1"/>
          <a:endParaRPr lang="ar-IQ"/>
        </a:p>
      </dgm:t>
    </dgm:pt>
    <dgm:pt modelId="{2689E5B0-E72C-42A8-82A8-C53AA6FFE074}">
      <dgm:prSet phldrT="[نص]" custT="1"/>
      <dgm:spPr/>
      <dgm:t>
        <a:bodyPr/>
        <a:lstStyle/>
        <a:p>
          <a:pPr rtl="1"/>
          <a:r>
            <a:rPr lang="ar-IQ" sz="1600" dirty="0" smtClean="0">
              <a:solidFill>
                <a:schemeClr val="tx1"/>
              </a:solidFill>
            </a:rPr>
            <a:t>1- دعوى استرداد الحيازة للحائز أن يستردها خلال سنة , الحيازة الفضلى تتحقق بوجود السند القانوني وإلا فالأسبق في التاريخ</a:t>
          </a:r>
          <a:endParaRPr lang="ar-IQ" sz="1600" dirty="0">
            <a:solidFill>
              <a:schemeClr val="tx1"/>
            </a:solidFill>
          </a:endParaRPr>
        </a:p>
      </dgm:t>
    </dgm:pt>
    <dgm:pt modelId="{88CBDD9D-C205-4E89-ADC2-8DC0EDADFA60}" type="parTrans" cxnId="{ABDAC6D8-605F-4948-9210-D4B1306CCCE8}">
      <dgm:prSet/>
      <dgm:spPr/>
      <dgm:t>
        <a:bodyPr/>
        <a:lstStyle/>
        <a:p>
          <a:pPr rtl="1"/>
          <a:endParaRPr lang="ar-IQ"/>
        </a:p>
      </dgm:t>
    </dgm:pt>
    <dgm:pt modelId="{CA16D2E8-7BC9-4EBA-A6CC-80B00CA31D40}" type="sibTrans" cxnId="{ABDAC6D8-605F-4948-9210-D4B1306CCCE8}">
      <dgm:prSet/>
      <dgm:spPr/>
      <dgm:t>
        <a:bodyPr/>
        <a:lstStyle/>
        <a:p>
          <a:pPr rtl="1"/>
          <a:endParaRPr lang="ar-IQ"/>
        </a:p>
      </dgm:t>
    </dgm:pt>
    <dgm:pt modelId="{C39E16A7-EA31-4997-B3CA-F3E1B05E20D1}">
      <dgm:prSet phldrT="[نص]" custT="1"/>
      <dgm:spPr/>
      <dgm:t>
        <a:bodyPr/>
        <a:lstStyle/>
        <a:p>
          <a:pPr rtl="1"/>
          <a:r>
            <a:rPr lang="ar-IQ" sz="1800" dirty="0" smtClean="0">
              <a:solidFill>
                <a:schemeClr val="tx1"/>
              </a:solidFill>
            </a:rPr>
            <a:t>2</a:t>
          </a:r>
          <a:r>
            <a:rPr lang="ar-IQ" sz="1600" dirty="0" smtClean="0">
              <a:solidFill>
                <a:schemeClr val="tx1"/>
              </a:solidFill>
            </a:rPr>
            <a:t>- دعوى منع التعرض سواء أكان التعرض مادي أو قانوني ويجب أن ترفع خلال سنة من التعرض</a:t>
          </a:r>
          <a:endParaRPr lang="ar-IQ" sz="1800" dirty="0">
            <a:solidFill>
              <a:schemeClr val="tx1"/>
            </a:solidFill>
          </a:endParaRPr>
        </a:p>
      </dgm:t>
    </dgm:pt>
    <dgm:pt modelId="{58EF7B6A-244D-4759-B8C7-382057F9A27E}" type="parTrans" cxnId="{DD076D8B-010F-4A1C-BA99-825E9C2CEB3B}">
      <dgm:prSet/>
      <dgm:spPr/>
      <dgm:t>
        <a:bodyPr/>
        <a:lstStyle/>
        <a:p>
          <a:pPr rtl="1"/>
          <a:endParaRPr lang="ar-IQ"/>
        </a:p>
      </dgm:t>
    </dgm:pt>
    <dgm:pt modelId="{E1A11A23-D8E3-48B0-B1EB-11183808C777}" type="sibTrans" cxnId="{DD076D8B-010F-4A1C-BA99-825E9C2CEB3B}">
      <dgm:prSet/>
      <dgm:spPr/>
      <dgm:t>
        <a:bodyPr/>
        <a:lstStyle/>
        <a:p>
          <a:pPr rtl="1"/>
          <a:endParaRPr lang="ar-IQ"/>
        </a:p>
      </dgm:t>
    </dgm:pt>
    <dgm:pt modelId="{0FA4C05C-FC57-403A-86E7-05112546A967}">
      <dgm:prSet phldrT="[نص]" custT="1"/>
      <dgm:spPr/>
      <dgm:t>
        <a:bodyPr/>
        <a:lstStyle/>
        <a:p>
          <a:pPr rtl="1"/>
          <a:r>
            <a:rPr lang="ar-IQ" sz="2000" dirty="0" smtClean="0">
              <a:solidFill>
                <a:schemeClr val="tx1"/>
              </a:solidFill>
            </a:rPr>
            <a:t>انتقال وزوال الحيازة</a:t>
          </a:r>
          <a:endParaRPr lang="ar-IQ" sz="2000" dirty="0">
            <a:solidFill>
              <a:schemeClr val="tx1"/>
            </a:solidFill>
          </a:endParaRPr>
        </a:p>
      </dgm:t>
    </dgm:pt>
    <dgm:pt modelId="{66E488BC-0B29-495A-B6C7-03F46C125CD2}" type="parTrans" cxnId="{4E5DE8B7-CFB3-4871-A263-824DB648AFE0}">
      <dgm:prSet/>
      <dgm:spPr/>
      <dgm:t>
        <a:bodyPr/>
        <a:lstStyle/>
        <a:p>
          <a:pPr rtl="1"/>
          <a:endParaRPr lang="ar-IQ"/>
        </a:p>
      </dgm:t>
    </dgm:pt>
    <dgm:pt modelId="{5BAF5F25-710B-4340-9BE7-0D8004754F6A}" type="sibTrans" cxnId="{4E5DE8B7-CFB3-4871-A263-824DB648AFE0}">
      <dgm:prSet/>
      <dgm:spPr/>
      <dgm:t>
        <a:bodyPr/>
        <a:lstStyle/>
        <a:p>
          <a:pPr rtl="1"/>
          <a:endParaRPr lang="ar-IQ"/>
        </a:p>
      </dgm:t>
    </dgm:pt>
    <dgm:pt modelId="{26AE5A94-AB2E-4631-A434-FEA266B7F953}">
      <dgm:prSet phldrT="[نص]" custT="1"/>
      <dgm:spPr/>
      <dgm:t>
        <a:bodyPr/>
        <a:lstStyle/>
        <a:p>
          <a:pPr rtl="1"/>
          <a:r>
            <a:rPr lang="ar-IQ" sz="2000" dirty="0" smtClean="0">
              <a:solidFill>
                <a:schemeClr val="tx1"/>
              </a:solidFill>
            </a:rPr>
            <a:t>*تنتقل</a:t>
          </a:r>
          <a:r>
            <a:rPr lang="ar-IQ" sz="2400" dirty="0" smtClean="0">
              <a:solidFill>
                <a:schemeClr val="tx1"/>
              </a:solidFill>
            </a:rPr>
            <a:t> الحيازة </a:t>
          </a:r>
          <a:r>
            <a:rPr lang="ar-IQ" sz="1600" dirty="0" smtClean="0">
              <a:solidFill>
                <a:schemeClr val="tx1"/>
              </a:solidFill>
            </a:rPr>
            <a:t>عن طريق الاستخلاف فحيازة السلف تنتقل إلى الخلف العام بصفاتها, أما حيازة الخلف الخاص فتعتبر حيازة جديدة إلا أذا كان هناك أتفاق على انتقال الحيازة</a:t>
          </a:r>
          <a:endParaRPr lang="ar-IQ" sz="2000" dirty="0">
            <a:solidFill>
              <a:schemeClr val="tx1"/>
            </a:solidFill>
          </a:endParaRPr>
        </a:p>
      </dgm:t>
    </dgm:pt>
    <dgm:pt modelId="{E9124880-BC31-435F-AEAE-ABEDD1141476}" type="parTrans" cxnId="{CBAA2EF0-01CC-4ABA-A2E7-E36BB41AB5CD}">
      <dgm:prSet/>
      <dgm:spPr/>
      <dgm:t>
        <a:bodyPr/>
        <a:lstStyle/>
        <a:p>
          <a:pPr rtl="1"/>
          <a:endParaRPr lang="ar-IQ"/>
        </a:p>
      </dgm:t>
    </dgm:pt>
    <dgm:pt modelId="{778B5AFD-E165-4748-9E27-D812B939BB87}" type="sibTrans" cxnId="{CBAA2EF0-01CC-4ABA-A2E7-E36BB41AB5CD}">
      <dgm:prSet/>
      <dgm:spPr/>
      <dgm:t>
        <a:bodyPr/>
        <a:lstStyle/>
        <a:p>
          <a:pPr rtl="1"/>
          <a:endParaRPr lang="ar-IQ"/>
        </a:p>
      </dgm:t>
    </dgm:pt>
    <dgm:pt modelId="{0656EF38-3B4F-4F3B-84E4-846BF3250927}">
      <dgm:prSet phldrT="[نص]" custT="1"/>
      <dgm:spPr/>
      <dgm:t>
        <a:bodyPr/>
        <a:lstStyle/>
        <a:p>
          <a:pPr rtl="1"/>
          <a:r>
            <a:rPr lang="ar-IQ" sz="2000" dirty="0" smtClean="0">
              <a:solidFill>
                <a:schemeClr val="tx1"/>
              </a:solidFill>
            </a:rPr>
            <a:t>*</a:t>
          </a:r>
          <a:r>
            <a:rPr lang="ar-IQ" sz="1800" b="1" dirty="0" smtClean="0">
              <a:solidFill>
                <a:schemeClr val="tx1"/>
              </a:solidFill>
            </a:rPr>
            <a:t>تزول الحيازة بحالتين: </a:t>
          </a:r>
          <a:r>
            <a:rPr lang="ar-IQ" sz="1600" dirty="0" smtClean="0">
              <a:solidFill>
                <a:schemeClr val="tx1"/>
              </a:solidFill>
            </a:rPr>
            <a:t>أما بتخلي الحائز عنها بعنصريها أو فقد الحائز للعنصر المادي</a:t>
          </a:r>
          <a:endParaRPr lang="ar-IQ" sz="2000" dirty="0">
            <a:solidFill>
              <a:schemeClr val="tx1"/>
            </a:solidFill>
          </a:endParaRPr>
        </a:p>
      </dgm:t>
    </dgm:pt>
    <dgm:pt modelId="{04D863C8-1844-41E5-AED0-75001B6A8DE8}" type="parTrans" cxnId="{142661E8-64BE-4EE8-9E4A-DA08216027BA}">
      <dgm:prSet/>
      <dgm:spPr/>
      <dgm:t>
        <a:bodyPr/>
        <a:lstStyle/>
        <a:p>
          <a:pPr rtl="1"/>
          <a:endParaRPr lang="ar-IQ"/>
        </a:p>
      </dgm:t>
    </dgm:pt>
    <dgm:pt modelId="{C4EE35A6-8FB0-4666-99EE-E2C5309F20CB}" type="sibTrans" cxnId="{142661E8-64BE-4EE8-9E4A-DA08216027BA}">
      <dgm:prSet/>
      <dgm:spPr/>
      <dgm:t>
        <a:bodyPr/>
        <a:lstStyle/>
        <a:p>
          <a:pPr rtl="1"/>
          <a:endParaRPr lang="ar-IQ"/>
        </a:p>
      </dgm:t>
    </dgm:pt>
    <dgm:pt modelId="{CBC2C5DA-93AC-42DF-8DBF-7CEF175EC8C4}">
      <dgm:prSet phldrT="[نص]" custT="1"/>
      <dgm:spPr/>
      <dgm:t>
        <a:bodyPr/>
        <a:lstStyle/>
        <a:p>
          <a:pPr rtl="1"/>
          <a:r>
            <a:rPr lang="ar-IQ" sz="2000" dirty="0" smtClean="0">
              <a:solidFill>
                <a:schemeClr val="tx1"/>
              </a:solidFill>
            </a:rPr>
            <a:t>عيوب الحيازة</a:t>
          </a:r>
          <a:endParaRPr lang="ar-IQ" sz="2000" dirty="0">
            <a:solidFill>
              <a:schemeClr val="tx1"/>
            </a:solidFill>
          </a:endParaRPr>
        </a:p>
      </dgm:t>
    </dgm:pt>
    <dgm:pt modelId="{4F948F34-FDAF-4875-BA29-8B8A47C01DBC}" type="parTrans" cxnId="{86E88EED-F20E-4246-A3C7-085D64269C7D}">
      <dgm:prSet/>
      <dgm:spPr/>
      <dgm:t>
        <a:bodyPr/>
        <a:lstStyle/>
        <a:p>
          <a:pPr rtl="1"/>
          <a:endParaRPr lang="ar-IQ"/>
        </a:p>
      </dgm:t>
    </dgm:pt>
    <dgm:pt modelId="{4EBBBF04-D59C-471C-8C42-C57894C52415}" type="sibTrans" cxnId="{86E88EED-F20E-4246-A3C7-085D64269C7D}">
      <dgm:prSet/>
      <dgm:spPr/>
      <dgm:t>
        <a:bodyPr/>
        <a:lstStyle/>
        <a:p>
          <a:pPr rtl="1"/>
          <a:endParaRPr lang="ar-IQ"/>
        </a:p>
      </dgm:t>
    </dgm:pt>
    <dgm:pt modelId="{B271EF42-7E22-4638-8CD5-3D9BD9B84A35}">
      <dgm:prSet phldrT="[نص]" custT="1"/>
      <dgm:spPr/>
      <dgm:t>
        <a:bodyPr/>
        <a:lstStyle/>
        <a:p>
          <a:pPr rtl="1"/>
          <a:r>
            <a:rPr lang="ar-IQ" sz="2000" dirty="0" smtClean="0">
              <a:solidFill>
                <a:schemeClr val="tx1"/>
              </a:solidFill>
            </a:rPr>
            <a:t>1-الإكراه : </a:t>
          </a:r>
          <a:r>
            <a:rPr lang="ar-IQ" sz="1600" dirty="0" smtClean="0">
              <a:solidFill>
                <a:schemeClr val="tx1"/>
              </a:solidFill>
            </a:rPr>
            <a:t>يجب أن تكون الحيازة هادئة وإذا بدأت الحيازة مقترنة بإكراه ثم أنقطع الإكراه تكون الحيازة صالحة لإنتاج آثارها</a:t>
          </a:r>
          <a:endParaRPr lang="ar-IQ" sz="2000" dirty="0">
            <a:solidFill>
              <a:schemeClr val="tx1"/>
            </a:solidFill>
          </a:endParaRPr>
        </a:p>
      </dgm:t>
    </dgm:pt>
    <dgm:pt modelId="{859083BC-3039-4BA8-9817-2D86706068CB}" type="parTrans" cxnId="{E7301CC2-437C-4E0F-856A-98AC25F6B6E4}">
      <dgm:prSet/>
      <dgm:spPr/>
      <dgm:t>
        <a:bodyPr/>
        <a:lstStyle/>
        <a:p>
          <a:pPr rtl="1"/>
          <a:endParaRPr lang="ar-IQ"/>
        </a:p>
      </dgm:t>
    </dgm:pt>
    <dgm:pt modelId="{F59B677B-0BEE-4E09-ABA5-FDC56C023AE2}" type="sibTrans" cxnId="{E7301CC2-437C-4E0F-856A-98AC25F6B6E4}">
      <dgm:prSet/>
      <dgm:spPr/>
      <dgm:t>
        <a:bodyPr/>
        <a:lstStyle/>
        <a:p>
          <a:pPr rtl="1"/>
          <a:endParaRPr lang="ar-IQ"/>
        </a:p>
      </dgm:t>
    </dgm:pt>
    <dgm:pt modelId="{C0F53426-DFC5-406D-B913-C03BBB1A4A8F}">
      <dgm:prSet phldrT="[نص]" custT="1"/>
      <dgm:spPr/>
      <dgm:t>
        <a:bodyPr/>
        <a:lstStyle/>
        <a:p>
          <a:pPr rtl="1"/>
          <a:r>
            <a:rPr lang="ar-IQ" sz="2000" dirty="0" smtClean="0">
              <a:solidFill>
                <a:schemeClr val="tx1"/>
              </a:solidFill>
            </a:rPr>
            <a:t>2-الخفاء : </a:t>
          </a:r>
          <a:r>
            <a:rPr lang="ar-IQ" sz="1600" dirty="0" smtClean="0">
              <a:solidFill>
                <a:schemeClr val="tx1"/>
              </a:solidFill>
            </a:rPr>
            <a:t>يجب أن تكون الحيازة ظاهرة ولا يشترط أن تكون ظاهرة للناس بل يكفي أن تكون ظاهرة للمالك</a:t>
          </a:r>
          <a:endParaRPr lang="ar-IQ" sz="2000" dirty="0">
            <a:solidFill>
              <a:schemeClr val="tx1"/>
            </a:solidFill>
          </a:endParaRPr>
        </a:p>
      </dgm:t>
    </dgm:pt>
    <dgm:pt modelId="{AF0A0721-B281-41E5-8516-4D4980D2D695}" type="parTrans" cxnId="{72F10D69-0A78-4719-9D1E-2BF7B37CA82D}">
      <dgm:prSet/>
      <dgm:spPr/>
      <dgm:t>
        <a:bodyPr/>
        <a:lstStyle/>
        <a:p>
          <a:pPr rtl="1"/>
          <a:endParaRPr lang="ar-IQ"/>
        </a:p>
      </dgm:t>
    </dgm:pt>
    <dgm:pt modelId="{706BA7E9-FD6B-4A9B-BF18-A6B1333153F0}" type="sibTrans" cxnId="{72F10D69-0A78-4719-9D1E-2BF7B37CA82D}">
      <dgm:prSet/>
      <dgm:spPr/>
      <dgm:t>
        <a:bodyPr/>
        <a:lstStyle/>
        <a:p>
          <a:pPr rtl="1"/>
          <a:endParaRPr lang="ar-IQ"/>
        </a:p>
      </dgm:t>
    </dgm:pt>
    <dgm:pt modelId="{8EC84D40-C58D-4510-9D69-454C0B022EF8}">
      <dgm:prSet phldrT="[نص]" custT="1"/>
      <dgm:spPr/>
      <dgm:t>
        <a:bodyPr/>
        <a:lstStyle/>
        <a:p>
          <a:pPr rtl="1"/>
          <a:r>
            <a:rPr lang="ar-IQ" sz="2000" dirty="0" smtClean="0">
              <a:solidFill>
                <a:schemeClr val="tx1"/>
              </a:solidFill>
            </a:rPr>
            <a:t>3- الغموض : </a:t>
          </a:r>
          <a:r>
            <a:rPr lang="ar-IQ" sz="1600" dirty="0" smtClean="0">
              <a:solidFill>
                <a:schemeClr val="tx1"/>
              </a:solidFill>
            </a:rPr>
            <a:t>يجب أن تكون الحيازة واضحة أي لا تحتمل الشك أو التأويل ويتحقق الغموض في الملكية الشائعة</a:t>
          </a:r>
          <a:endParaRPr lang="ar-IQ" sz="2000" dirty="0">
            <a:solidFill>
              <a:schemeClr val="tx1"/>
            </a:solidFill>
          </a:endParaRPr>
        </a:p>
      </dgm:t>
    </dgm:pt>
    <dgm:pt modelId="{E3533E5B-3F9F-48F7-BB39-53E222924B6B}" type="parTrans" cxnId="{61B6C43C-8E90-4F74-9260-CFBDFF255BB7}">
      <dgm:prSet/>
      <dgm:spPr/>
      <dgm:t>
        <a:bodyPr/>
        <a:lstStyle/>
        <a:p>
          <a:pPr rtl="1"/>
          <a:endParaRPr lang="ar-IQ"/>
        </a:p>
      </dgm:t>
    </dgm:pt>
    <dgm:pt modelId="{33B49C2B-C5E4-4014-BC75-B6596561B803}" type="sibTrans" cxnId="{61B6C43C-8E90-4F74-9260-CFBDFF255BB7}">
      <dgm:prSet/>
      <dgm:spPr/>
      <dgm:t>
        <a:bodyPr/>
        <a:lstStyle/>
        <a:p>
          <a:pPr rtl="1"/>
          <a:endParaRPr lang="ar-IQ"/>
        </a:p>
      </dgm:t>
    </dgm:pt>
    <dgm:pt modelId="{CEF2B268-B590-4AC3-A649-BD4F9A26CE12}">
      <dgm:prSet phldrT="[نص]" custT="1"/>
      <dgm:spPr/>
      <dgm:t>
        <a:bodyPr/>
        <a:lstStyle/>
        <a:p>
          <a:pPr rtl="1"/>
          <a:r>
            <a:rPr lang="ar-IQ" sz="1600" dirty="0" smtClean="0">
              <a:solidFill>
                <a:schemeClr val="tx1"/>
              </a:solidFill>
            </a:rPr>
            <a:t>فقد الحيازة لمانع مؤقت لا يؤدي إلى زوال الحيازة </a:t>
          </a:r>
          <a:endParaRPr lang="ar-IQ" sz="2000" dirty="0">
            <a:solidFill>
              <a:schemeClr val="tx1"/>
            </a:solidFill>
          </a:endParaRPr>
        </a:p>
      </dgm:t>
    </dgm:pt>
    <dgm:pt modelId="{9C6AB4EC-1D47-48F4-B165-D9F9C2DA89E0}" type="parTrans" cxnId="{3D98B3B3-5656-429F-B7CC-A89D615C957E}">
      <dgm:prSet/>
      <dgm:spPr/>
      <dgm:t>
        <a:bodyPr/>
        <a:lstStyle/>
        <a:p>
          <a:pPr rtl="1"/>
          <a:endParaRPr lang="ar-IQ"/>
        </a:p>
      </dgm:t>
    </dgm:pt>
    <dgm:pt modelId="{DBA21D9E-3FF6-4722-BB47-3560F9C68968}" type="sibTrans" cxnId="{3D98B3B3-5656-429F-B7CC-A89D615C957E}">
      <dgm:prSet/>
      <dgm:spPr/>
      <dgm:t>
        <a:bodyPr/>
        <a:lstStyle/>
        <a:p>
          <a:pPr rtl="1"/>
          <a:endParaRPr lang="ar-IQ"/>
        </a:p>
      </dgm:t>
    </dgm:pt>
    <dgm:pt modelId="{E140237E-0342-43DE-BA68-8B4CCEB1EBBB}">
      <dgm:prSet phldrT="[نص]" custT="1"/>
      <dgm:spPr/>
      <dgm:t>
        <a:bodyPr/>
        <a:lstStyle/>
        <a:p>
          <a:pPr rtl="1"/>
          <a:r>
            <a:rPr lang="ar-IQ" sz="1600" dirty="0" smtClean="0">
              <a:solidFill>
                <a:schemeClr val="tx1"/>
              </a:solidFill>
            </a:rPr>
            <a:t>3-دعوى وقف الأعمال الجديدة : الأعمال التي لو تمت تحقق التعرض ويشترط فيها أن لا تقل الحيازة عن سنة </a:t>
          </a:r>
          <a:endParaRPr lang="ar-IQ" sz="1800" dirty="0">
            <a:solidFill>
              <a:schemeClr val="tx1"/>
            </a:solidFill>
          </a:endParaRPr>
        </a:p>
      </dgm:t>
    </dgm:pt>
    <dgm:pt modelId="{6A1711DF-27CC-4435-B7E0-725AC10F4CD8}" type="parTrans" cxnId="{AB200F4D-8311-48EB-8484-1822AF3F75F1}">
      <dgm:prSet/>
      <dgm:spPr/>
      <dgm:t>
        <a:bodyPr/>
        <a:lstStyle/>
        <a:p>
          <a:pPr rtl="1"/>
          <a:endParaRPr lang="ar-IQ"/>
        </a:p>
      </dgm:t>
    </dgm:pt>
    <dgm:pt modelId="{F87B0297-61CE-4A2B-92F5-85AA0DB843A3}" type="sibTrans" cxnId="{AB200F4D-8311-48EB-8484-1822AF3F75F1}">
      <dgm:prSet/>
      <dgm:spPr/>
      <dgm:t>
        <a:bodyPr/>
        <a:lstStyle/>
        <a:p>
          <a:pPr rtl="1"/>
          <a:endParaRPr lang="ar-IQ"/>
        </a:p>
      </dgm:t>
    </dgm:pt>
    <dgm:pt modelId="{F9751E5A-130F-4CF1-842D-3D5AF4E1B778}" type="pres">
      <dgm:prSet presAssocID="{6F61DE72-4109-42EB-96B3-8753343D193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B034EC1D-A00F-4941-8DD7-CFCECE723BD5}" type="pres">
      <dgm:prSet presAssocID="{85613558-F131-410A-82D1-6012E43AE976}" presName="node" presStyleLbl="node1" presStyleIdx="0" presStyleCnt="3" custScaleX="10632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23F95E5-3380-4CE9-9C96-B9434A045AE7}" type="pres">
      <dgm:prSet presAssocID="{F6107256-8D52-4CD8-B7AB-9E9DCA490870}" presName="sibTrans" presStyleCnt="0"/>
      <dgm:spPr/>
    </dgm:pt>
    <dgm:pt modelId="{A69A6902-0E5F-4C41-89A3-D2A4DF746D49}" type="pres">
      <dgm:prSet presAssocID="{0FA4C05C-FC57-403A-86E7-05112546A967}" presName="node" presStyleLbl="node1" presStyleIdx="1" presStyleCnt="3" custScaleX="111344" custLinFactNeighborX="21191" custLinFactNeighborY="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A7C22AA-5D66-4666-B19B-198EF17D04A2}" type="pres">
      <dgm:prSet presAssocID="{5BAF5F25-710B-4340-9BE7-0D8004754F6A}" presName="sibTrans" presStyleCnt="0"/>
      <dgm:spPr/>
    </dgm:pt>
    <dgm:pt modelId="{1DD348C4-1633-4A6C-BDAA-B912008E6D39}" type="pres">
      <dgm:prSet presAssocID="{CBC2C5DA-93AC-42DF-8DBF-7CEF175EC8C4}" presName="node" presStyleLbl="node1" presStyleIdx="2" presStyleCnt="3" custScaleX="11951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ABDAC6D8-605F-4948-9210-D4B1306CCCE8}" srcId="{85613558-F131-410A-82D1-6012E43AE976}" destId="{2689E5B0-E72C-42A8-82A8-C53AA6FFE074}" srcOrd="0" destOrd="0" parTransId="{88CBDD9D-C205-4E89-ADC2-8DC0EDADFA60}" sibTransId="{CA16D2E8-7BC9-4EBA-A6CC-80B00CA31D40}"/>
    <dgm:cxn modelId="{A8AF6DA6-FD4F-4296-8800-E1241BDF03A5}" type="presOf" srcId="{E140237E-0342-43DE-BA68-8B4CCEB1EBBB}" destId="{B034EC1D-A00F-4941-8DD7-CFCECE723BD5}" srcOrd="0" destOrd="3" presId="urn:microsoft.com/office/officeart/2005/8/layout/hList6"/>
    <dgm:cxn modelId="{72F10D69-0A78-4719-9D1E-2BF7B37CA82D}" srcId="{CBC2C5DA-93AC-42DF-8DBF-7CEF175EC8C4}" destId="{C0F53426-DFC5-406D-B913-C03BBB1A4A8F}" srcOrd="1" destOrd="0" parTransId="{AF0A0721-B281-41E5-8516-4D4980D2D695}" sibTransId="{706BA7E9-FD6B-4A9B-BF18-A6B1333153F0}"/>
    <dgm:cxn modelId="{61B6C43C-8E90-4F74-9260-CFBDFF255BB7}" srcId="{CBC2C5DA-93AC-42DF-8DBF-7CEF175EC8C4}" destId="{8EC84D40-C58D-4510-9D69-454C0B022EF8}" srcOrd="2" destOrd="0" parTransId="{E3533E5B-3F9F-48F7-BB39-53E222924B6B}" sibTransId="{33B49C2B-C5E4-4014-BC75-B6596561B803}"/>
    <dgm:cxn modelId="{FFED325E-9BDE-49FE-A40D-03E9BC19ADD8}" type="presOf" srcId="{CEF2B268-B590-4AC3-A649-BD4F9A26CE12}" destId="{A69A6902-0E5F-4C41-89A3-D2A4DF746D49}" srcOrd="0" destOrd="3" presId="urn:microsoft.com/office/officeart/2005/8/layout/hList6"/>
    <dgm:cxn modelId="{33426CA3-CE1E-422B-B40E-74B714534B62}" type="presOf" srcId="{26AE5A94-AB2E-4631-A434-FEA266B7F953}" destId="{A69A6902-0E5F-4C41-89A3-D2A4DF746D49}" srcOrd="0" destOrd="1" presId="urn:microsoft.com/office/officeart/2005/8/layout/hList6"/>
    <dgm:cxn modelId="{CD0F21E5-0EB0-4AC6-9882-B5C729ECCF8C}" type="presOf" srcId="{6F61DE72-4109-42EB-96B3-8753343D193C}" destId="{F9751E5A-130F-4CF1-842D-3D5AF4E1B778}" srcOrd="0" destOrd="0" presId="urn:microsoft.com/office/officeart/2005/8/layout/hList6"/>
    <dgm:cxn modelId="{DD076D8B-010F-4A1C-BA99-825E9C2CEB3B}" srcId="{85613558-F131-410A-82D1-6012E43AE976}" destId="{C39E16A7-EA31-4997-B3CA-F3E1B05E20D1}" srcOrd="1" destOrd="0" parTransId="{58EF7B6A-244D-4759-B8C7-382057F9A27E}" sibTransId="{E1A11A23-D8E3-48B0-B1EB-11183808C777}"/>
    <dgm:cxn modelId="{2D2F9C02-87EC-4101-8F2B-CA4F6D9A359D}" type="presOf" srcId="{2689E5B0-E72C-42A8-82A8-C53AA6FFE074}" destId="{B034EC1D-A00F-4941-8DD7-CFCECE723BD5}" srcOrd="0" destOrd="1" presId="urn:microsoft.com/office/officeart/2005/8/layout/hList6"/>
    <dgm:cxn modelId="{4E5DE8B7-CFB3-4871-A263-824DB648AFE0}" srcId="{6F61DE72-4109-42EB-96B3-8753343D193C}" destId="{0FA4C05C-FC57-403A-86E7-05112546A967}" srcOrd="1" destOrd="0" parTransId="{66E488BC-0B29-495A-B6C7-03F46C125CD2}" sibTransId="{5BAF5F25-710B-4340-9BE7-0D8004754F6A}"/>
    <dgm:cxn modelId="{AB200F4D-8311-48EB-8484-1822AF3F75F1}" srcId="{85613558-F131-410A-82D1-6012E43AE976}" destId="{E140237E-0342-43DE-BA68-8B4CCEB1EBBB}" srcOrd="2" destOrd="0" parTransId="{6A1711DF-27CC-4435-B7E0-725AC10F4CD8}" sibTransId="{F87B0297-61CE-4A2B-92F5-85AA0DB843A3}"/>
    <dgm:cxn modelId="{3AE66D5F-4D22-4133-ACCD-EA1BFC349D7F}" type="presOf" srcId="{CBC2C5DA-93AC-42DF-8DBF-7CEF175EC8C4}" destId="{1DD348C4-1633-4A6C-BDAA-B912008E6D39}" srcOrd="0" destOrd="0" presId="urn:microsoft.com/office/officeart/2005/8/layout/hList6"/>
    <dgm:cxn modelId="{23790755-B9C9-48A6-B05B-84D1BDBD9F4B}" type="presOf" srcId="{B271EF42-7E22-4638-8CD5-3D9BD9B84A35}" destId="{1DD348C4-1633-4A6C-BDAA-B912008E6D39}" srcOrd="0" destOrd="1" presId="urn:microsoft.com/office/officeart/2005/8/layout/hList6"/>
    <dgm:cxn modelId="{86E88EED-F20E-4246-A3C7-085D64269C7D}" srcId="{6F61DE72-4109-42EB-96B3-8753343D193C}" destId="{CBC2C5DA-93AC-42DF-8DBF-7CEF175EC8C4}" srcOrd="2" destOrd="0" parTransId="{4F948F34-FDAF-4875-BA29-8B8A47C01DBC}" sibTransId="{4EBBBF04-D59C-471C-8C42-C57894C52415}"/>
    <dgm:cxn modelId="{3D98B3B3-5656-429F-B7CC-A89D615C957E}" srcId="{0FA4C05C-FC57-403A-86E7-05112546A967}" destId="{CEF2B268-B590-4AC3-A649-BD4F9A26CE12}" srcOrd="2" destOrd="0" parTransId="{9C6AB4EC-1D47-48F4-B165-D9F9C2DA89E0}" sibTransId="{DBA21D9E-3FF6-4722-BB47-3560F9C68968}"/>
    <dgm:cxn modelId="{066185B1-3145-4170-9DAC-14582FD9CD36}" srcId="{6F61DE72-4109-42EB-96B3-8753343D193C}" destId="{85613558-F131-410A-82D1-6012E43AE976}" srcOrd="0" destOrd="0" parTransId="{CD68AA41-0551-4B20-B0EE-B51EC2ABEC88}" sibTransId="{F6107256-8D52-4CD8-B7AB-9E9DCA490870}"/>
    <dgm:cxn modelId="{1A78C30E-9FCB-46F1-9D85-D8AE00DBD8C6}" type="presOf" srcId="{0FA4C05C-FC57-403A-86E7-05112546A967}" destId="{A69A6902-0E5F-4C41-89A3-D2A4DF746D49}" srcOrd="0" destOrd="0" presId="urn:microsoft.com/office/officeart/2005/8/layout/hList6"/>
    <dgm:cxn modelId="{84D222C3-6925-4B87-A022-E516093A3D62}" type="presOf" srcId="{85613558-F131-410A-82D1-6012E43AE976}" destId="{B034EC1D-A00F-4941-8DD7-CFCECE723BD5}" srcOrd="0" destOrd="0" presId="urn:microsoft.com/office/officeart/2005/8/layout/hList6"/>
    <dgm:cxn modelId="{26DC4BCF-E6B9-4701-BF1F-8B3BD8AF49DF}" type="presOf" srcId="{0656EF38-3B4F-4F3B-84E4-846BF3250927}" destId="{A69A6902-0E5F-4C41-89A3-D2A4DF746D49}" srcOrd="0" destOrd="2" presId="urn:microsoft.com/office/officeart/2005/8/layout/hList6"/>
    <dgm:cxn modelId="{E7301CC2-437C-4E0F-856A-98AC25F6B6E4}" srcId="{CBC2C5DA-93AC-42DF-8DBF-7CEF175EC8C4}" destId="{B271EF42-7E22-4638-8CD5-3D9BD9B84A35}" srcOrd="0" destOrd="0" parTransId="{859083BC-3039-4BA8-9817-2D86706068CB}" sibTransId="{F59B677B-0BEE-4E09-ABA5-FDC56C023AE2}"/>
    <dgm:cxn modelId="{142661E8-64BE-4EE8-9E4A-DA08216027BA}" srcId="{0FA4C05C-FC57-403A-86E7-05112546A967}" destId="{0656EF38-3B4F-4F3B-84E4-846BF3250927}" srcOrd="1" destOrd="0" parTransId="{04D863C8-1844-41E5-AED0-75001B6A8DE8}" sibTransId="{C4EE35A6-8FB0-4666-99EE-E2C5309F20CB}"/>
    <dgm:cxn modelId="{4FE9F901-269F-4D7E-B0CB-CEFEA578705A}" type="presOf" srcId="{C0F53426-DFC5-406D-B913-C03BBB1A4A8F}" destId="{1DD348C4-1633-4A6C-BDAA-B912008E6D39}" srcOrd="0" destOrd="2" presId="urn:microsoft.com/office/officeart/2005/8/layout/hList6"/>
    <dgm:cxn modelId="{9697AF0F-E99A-4DAB-AC3F-69DF021DA635}" type="presOf" srcId="{C39E16A7-EA31-4997-B3CA-F3E1B05E20D1}" destId="{B034EC1D-A00F-4941-8DD7-CFCECE723BD5}" srcOrd="0" destOrd="2" presId="urn:microsoft.com/office/officeart/2005/8/layout/hList6"/>
    <dgm:cxn modelId="{A4EEBB74-242C-4DF5-BAE1-E5498DEF4B29}" type="presOf" srcId="{8EC84D40-C58D-4510-9D69-454C0B022EF8}" destId="{1DD348C4-1633-4A6C-BDAA-B912008E6D39}" srcOrd="0" destOrd="3" presId="urn:microsoft.com/office/officeart/2005/8/layout/hList6"/>
    <dgm:cxn modelId="{CBAA2EF0-01CC-4ABA-A2E7-E36BB41AB5CD}" srcId="{0FA4C05C-FC57-403A-86E7-05112546A967}" destId="{26AE5A94-AB2E-4631-A434-FEA266B7F953}" srcOrd="0" destOrd="0" parTransId="{E9124880-BC31-435F-AEAE-ABEDD1141476}" sibTransId="{778B5AFD-E165-4748-9E27-D812B939BB87}"/>
    <dgm:cxn modelId="{00C825A3-04ED-4E8B-95E7-B62CF678748F}" type="presParOf" srcId="{F9751E5A-130F-4CF1-842D-3D5AF4E1B778}" destId="{B034EC1D-A00F-4941-8DD7-CFCECE723BD5}" srcOrd="0" destOrd="0" presId="urn:microsoft.com/office/officeart/2005/8/layout/hList6"/>
    <dgm:cxn modelId="{14D5FEB0-E4BF-4D8D-BBB9-7AE15DD3C7DB}" type="presParOf" srcId="{F9751E5A-130F-4CF1-842D-3D5AF4E1B778}" destId="{923F95E5-3380-4CE9-9C96-B9434A045AE7}" srcOrd="1" destOrd="0" presId="urn:microsoft.com/office/officeart/2005/8/layout/hList6"/>
    <dgm:cxn modelId="{406B1672-D6DB-4E6C-A174-F87A217EF37F}" type="presParOf" srcId="{F9751E5A-130F-4CF1-842D-3D5AF4E1B778}" destId="{A69A6902-0E5F-4C41-89A3-D2A4DF746D49}" srcOrd="2" destOrd="0" presId="urn:microsoft.com/office/officeart/2005/8/layout/hList6"/>
    <dgm:cxn modelId="{D10A40E9-0FC5-4F1A-8EA6-12D615B20D3F}" type="presParOf" srcId="{F9751E5A-130F-4CF1-842D-3D5AF4E1B778}" destId="{7A7C22AA-5D66-4666-B19B-198EF17D04A2}" srcOrd="3" destOrd="0" presId="urn:microsoft.com/office/officeart/2005/8/layout/hList6"/>
    <dgm:cxn modelId="{45D93A0D-E91D-4AF4-81A2-B5C87F73E00F}" type="presParOf" srcId="{F9751E5A-130F-4CF1-842D-3D5AF4E1B778}" destId="{1DD348C4-1633-4A6C-BDAA-B912008E6D3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064DAE5-CE3A-44D3-A59D-FC0183A9AB24}" type="doc">
      <dgm:prSet loTypeId="urn:microsoft.com/office/officeart/2005/8/layout/h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51A94127-7C28-4956-AA72-D911D4EEB9AF}">
      <dgm:prSet phldrT="[نص]" custT="1"/>
      <dgm:spPr/>
      <dgm:t>
        <a:bodyPr/>
        <a:lstStyle/>
        <a:p>
          <a:pPr algn="ctr" rtl="1"/>
          <a:r>
            <a:rPr lang="ar-IQ" sz="1800" dirty="0" smtClean="0">
              <a:solidFill>
                <a:schemeClr val="tx1"/>
              </a:solidFill>
            </a:rPr>
            <a:t>التقادم المكسب   </a:t>
          </a:r>
          <a:r>
            <a:rPr lang="ar-IQ" sz="1800" dirty="0" smtClean="0">
              <a:solidFill>
                <a:srgbClr val="FF0000"/>
              </a:solidFill>
            </a:rPr>
            <a:t>قاعدة الحيازة في المنقول   نجاح المالك في استرداد ملكه </a:t>
          </a:r>
        </a:p>
        <a:p>
          <a:pPr algn="r" rtl="1"/>
          <a:r>
            <a:rPr lang="ar-IQ" sz="1800" dirty="0" smtClean="0">
              <a:solidFill>
                <a:schemeClr val="tx1"/>
              </a:solidFill>
            </a:rPr>
            <a:t>1- تقادم عادي (طويل)</a:t>
          </a:r>
        </a:p>
        <a:p>
          <a:pPr algn="r" rtl="1"/>
          <a:r>
            <a:rPr lang="ar-IQ" sz="1800" dirty="0" smtClean="0">
              <a:solidFill>
                <a:srgbClr val="FF0000"/>
              </a:solidFill>
            </a:rPr>
            <a:t>2- تقادم خمسي (قصير)</a:t>
          </a:r>
          <a:endParaRPr lang="ar-IQ" sz="1800" dirty="0">
            <a:solidFill>
              <a:srgbClr val="FF0000"/>
            </a:solidFill>
          </a:endParaRPr>
        </a:p>
      </dgm:t>
    </dgm:pt>
    <dgm:pt modelId="{EF159BD2-EE19-4EF6-BCFD-7D63496FB07D}" type="parTrans" cxnId="{88AB43CB-EA76-4052-8100-C0C226A38789}">
      <dgm:prSet/>
      <dgm:spPr/>
      <dgm:t>
        <a:bodyPr/>
        <a:lstStyle/>
        <a:p>
          <a:pPr rtl="1"/>
          <a:endParaRPr lang="ar-IQ"/>
        </a:p>
      </dgm:t>
    </dgm:pt>
    <dgm:pt modelId="{7C6AB7D9-87A8-4FB0-BBEC-B5DCEDB997F3}" type="sibTrans" cxnId="{88AB43CB-EA76-4052-8100-C0C226A38789}">
      <dgm:prSet/>
      <dgm:spPr/>
      <dgm:t>
        <a:bodyPr/>
        <a:lstStyle/>
        <a:p>
          <a:pPr rtl="1"/>
          <a:endParaRPr lang="ar-IQ"/>
        </a:p>
      </dgm:t>
    </dgm:pt>
    <dgm:pt modelId="{4A9BD921-1F56-4F1E-916F-56ABD9B7C77E}">
      <dgm:prSet phldrT="[نص]" custT="1"/>
      <dgm:spPr/>
      <dgm:t>
        <a:bodyPr/>
        <a:lstStyle/>
        <a:p>
          <a:pPr rtl="1"/>
          <a:r>
            <a:rPr lang="ar-IQ" sz="2000" dirty="0" smtClean="0">
              <a:solidFill>
                <a:schemeClr val="tx1"/>
              </a:solidFill>
            </a:rPr>
            <a:t>التقادم في القانون العراقي :</a:t>
          </a:r>
        </a:p>
        <a:p>
          <a:pPr rtl="1"/>
          <a:r>
            <a:rPr lang="ar-IQ" sz="2000" dirty="0" smtClean="0">
              <a:solidFill>
                <a:schemeClr val="tx1"/>
              </a:solidFill>
            </a:rPr>
            <a:t>- من حاز منقول أو عقار غير مسجل في دائرة الطابو 15 سنة فلا تسمع عليه دعوى الملك</a:t>
          </a:r>
        </a:p>
        <a:p>
          <a:pPr rtl="1"/>
          <a:r>
            <a:rPr lang="ar-IQ" sz="2000" dirty="0" smtClean="0">
              <a:solidFill>
                <a:schemeClr val="tx1"/>
              </a:solidFill>
            </a:rPr>
            <a:t>-حيازة الأرض الأميرية يكسب حق التصرف فيها لمدة 10 سنوات متوالية لكن هذا الحكم أصبح معطل . </a:t>
          </a:r>
          <a:endParaRPr lang="ar-IQ" sz="2000" dirty="0">
            <a:solidFill>
              <a:schemeClr val="tx1"/>
            </a:solidFill>
          </a:endParaRPr>
        </a:p>
      </dgm:t>
    </dgm:pt>
    <dgm:pt modelId="{6AE76003-96F6-47CF-A1FB-AB1F236C4D9A}" type="parTrans" cxnId="{C503C9D9-C932-4E1F-8CDB-4AE6E4B59E10}">
      <dgm:prSet/>
      <dgm:spPr/>
      <dgm:t>
        <a:bodyPr/>
        <a:lstStyle/>
        <a:p>
          <a:pPr rtl="1"/>
          <a:endParaRPr lang="ar-IQ"/>
        </a:p>
      </dgm:t>
    </dgm:pt>
    <dgm:pt modelId="{10B7ABF7-2501-484D-9B7A-50CF2324806A}" type="sibTrans" cxnId="{C503C9D9-C932-4E1F-8CDB-4AE6E4B59E10}">
      <dgm:prSet/>
      <dgm:spPr/>
      <dgm:t>
        <a:bodyPr/>
        <a:lstStyle/>
        <a:p>
          <a:pPr rtl="1"/>
          <a:endParaRPr lang="ar-IQ"/>
        </a:p>
      </dgm:t>
    </dgm:pt>
    <dgm:pt modelId="{9E37340D-B5DE-42EE-A341-535C53C3D7AC}">
      <dgm:prSet phldrT="[نص]" custT="1"/>
      <dgm:spPr/>
      <dgm:t>
        <a:bodyPr/>
        <a:lstStyle/>
        <a:p>
          <a:pPr rtl="1"/>
          <a:r>
            <a:rPr lang="ar-IQ" sz="2000" dirty="0" smtClean="0">
              <a:solidFill>
                <a:schemeClr val="tx1"/>
              </a:solidFill>
            </a:rPr>
            <a:t>التمييز بينهما :</a:t>
          </a:r>
        </a:p>
        <a:p>
          <a:pPr rtl="1"/>
          <a:r>
            <a:rPr lang="ar-IQ" sz="1800" dirty="0" smtClean="0">
              <a:solidFill>
                <a:schemeClr val="tx1"/>
              </a:solidFill>
            </a:rPr>
            <a:t>1- يشتركان في استنادهما إلى مرور الزمان</a:t>
          </a:r>
        </a:p>
        <a:p>
          <a:pPr rtl="1"/>
          <a:r>
            <a:rPr lang="ar-IQ" sz="1800" dirty="0" smtClean="0">
              <a:solidFill>
                <a:schemeClr val="tx1"/>
              </a:solidFill>
            </a:rPr>
            <a:t>2-يختلفان من حيث الأساس , أساس التقادم المكسب واقعة ايجابية وهي الحيازة أما التقادم المسقط أساسه واقعة سلبيه هي السكوت والإهمال </a:t>
          </a:r>
        </a:p>
        <a:p>
          <a:pPr rtl="1"/>
          <a:r>
            <a:rPr lang="ar-IQ" sz="1800" dirty="0" smtClean="0">
              <a:solidFill>
                <a:schemeClr val="tx1"/>
              </a:solidFill>
            </a:rPr>
            <a:t>3-التقادم المسقط أوسع نطاق من التقادم المكسب , إذا يؤدي إلى سقوط جميع الحقوق الشخصية والعينية عدا حق الملكية</a:t>
          </a:r>
        </a:p>
        <a:p>
          <a:pPr rtl="1"/>
          <a:endParaRPr lang="ar-IQ" sz="2000" dirty="0"/>
        </a:p>
      </dgm:t>
    </dgm:pt>
    <dgm:pt modelId="{99C7EC27-C707-4648-9D8A-8A3F5C08D601}" type="parTrans" cxnId="{DB1F52D9-8107-4DD5-957A-E3BE0CA82E33}">
      <dgm:prSet/>
      <dgm:spPr/>
      <dgm:t>
        <a:bodyPr/>
        <a:lstStyle/>
        <a:p>
          <a:pPr rtl="1"/>
          <a:endParaRPr lang="ar-IQ"/>
        </a:p>
      </dgm:t>
    </dgm:pt>
    <dgm:pt modelId="{A0CFAD6D-C1EC-482B-977A-5481DA3D42A1}" type="sibTrans" cxnId="{DB1F52D9-8107-4DD5-957A-E3BE0CA82E33}">
      <dgm:prSet/>
      <dgm:spPr/>
      <dgm:t>
        <a:bodyPr/>
        <a:lstStyle/>
        <a:p>
          <a:pPr rtl="1"/>
          <a:endParaRPr lang="ar-IQ"/>
        </a:p>
      </dgm:t>
    </dgm:pt>
    <dgm:pt modelId="{BEBDFE2F-C017-42C3-A752-87CC0F4E63D9}">
      <dgm:prSet phldrT="[نص]" custT="1"/>
      <dgm:spPr/>
      <dgm:t>
        <a:bodyPr/>
        <a:lstStyle/>
        <a:p>
          <a:pPr rtl="1"/>
          <a:r>
            <a:rPr lang="ar-IQ" sz="2000" dirty="0" smtClean="0">
              <a:solidFill>
                <a:schemeClr val="tx1"/>
              </a:solidFill>
            </a:rPr>
            <a:t>التقادم: هو نظام قانوني يستند إلى مرور الزمان على واقعة معينة وهو على نوعين : </a:t>
          </a:r>
        </a:p>
        <a:p>
          <a:pPr rtl="1"/>
          <a:r>
            <a:rPr lang="ar-IQ" sz="2000" dirty="0" smtClean="0">
              <a:solidFill>
                <a:schemeClr val="tx1"/>
              </a:solidFill>
            </a:rPr>
            <a:t>1-تقادم مكسب: </a:t>
          </a:r>
          <a:r>
            <a:rPr lang="ar-IQ" sz="1800" dirty="0" smtClean="0">
              <a:solidFill>
                <a:schemeClr val="tx1"/>
              </a:solidFill>
            </a:rPr>
            <a:t>هو سبب من أسباب كسب الملكية والحقوق العينية إذا استمرت حيازتها المدة التي نص عليها القانون</a:t>
          </a:r>
          <a:endParaRPr lang="ar-IQ" sz="2000" dirty="0" smtClean="0">
            <a:solidFill>
              <a:schemeClr val="tx1"/>
            </a:solidFill>
          </a:endParaRPr>
        </a:p>
        <a:p>
          <a:pPr rtl="1"/>
          <a:r>
            <a:rPr lang="ar-IQ" sz="2000" dirty="0" smtClean="0">
              <a:solidFill>
                <a:schemeClr val="tx1"/>
              </a:solidFill>
            </a:rPr>
            <a:t>2-تقادم مسقط: </a:t>
          </a:r>
          <a:r>
            <a:rPr lang="ar-IQ" sz="1800" dirty="0" smtClean="0">
              <a:solidFill>
                <a:schemeClr val="tx1"/>
              </a:solidFill>
            </a:rPr>
            <a:t>يؤدي إلى سقوط الحق إذا أهمل صاحبه استعماله أو المطالبة </a:t>
          </a:r>
          <a:r>
            <a:rPr lang="ar-IQ" sz="1800" dirty="0" err="1" smtClean="0">
              <a:solidFill>
                <a:schemeClr val="tx1"/>
              </a:solidFill>
            </a:rPr>
            <a:t>به</a:t>
          </a:r>
          <a:r>
            <a:rPr lang="ar-IQ" sz="1800" dirty="0" smtClean="0">
              <a:solidFill>
                <a:schemeClr val="tx1"/>
              </a:solidFill>
            </a:rPr>
            <a:t> مدة معينة</a:t>
          </a:r>
          <a:endParaRPr lang="ar-IQ" sz="2000" dirty="0">
            <a:solidFill>
              <a:schemeClr val="tx1"/>
            </a:solidFill>
          </a:endParaRPr>
        </a:p>
      </dgm:t>
    </dgm:pt>
    <dgm:pt modelId="{05C2DC5C-8051-45B4-8082-D68910719F0B}" type="parTrans" cxnId="{F409E3E6-C68B-434A-A413-923B5E4E752C}">
      <dgm:prSet/>
      <dgm:spPr/>
      <dgm:t>
        <a:bodyPr/>
        <a:lstStyle/>
        <a:p>
          <a:pPr rtl="1"/>
          <a:endParaRPr lang="ar-IQ"/>
        </a:p>
      </dgm:t>
    </dgm:pt>
    <dgm:pt modelId="{3FF82027-22FC-492C-B32C-504BABFDE0E2}" type="sibTrans" cxnId="{F409E3E6-C68B-434A-A413-923B5E4E752C}">
      <dgm:prSet/>
      <dgm:spPr/>
      <dgm:t>
        <a:bodyPr/>
        <a:lstStyle/>
        <a:p>
          <a:pPr rtl="1"/>
          <a:endParaRPr lang="ar-IQ"/>
        </a:p>
      </dgm:t>
    </dgm:pt>
    <dgm:pt modelId="{720DC9F9-2AF4-4F52-B0A7-B0F7319764A8}" type="pres">
      <dgm:prSet presAssocID="{2064DAE5-CE3A-44D3-A59D-FC0183A9AB2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3DCF74B3-F2E1-4DAA-A2B0-38AAB1171335}" type="pres">
      <dgm:prSet presAssocID="{51A94127-7C28-4956-AA72-D911D4EEB9AF}" presName="roof" presStyleLbl="dkBgShp" presStyleIdx="0" presStyleCnt="2" custScaleY="105375" custLinFactNeighborX="3" custLinFactNeighborY="6"/>
      <dgm:spPr/>
      <dgm:t>
        <a:bodyPr/>
        <a:lstStyle/>
        <a:p>
          <a:pPr rtl="1"/>
          <a:endParaRPr lang="ar-IQ"/>
        </a:p>
      </dgm:t>
    </dgm:pt>
    <dgm:pt modelId="{5F716D4F-2617-4588-A691-14D72A5D3587}" type="pres">
      <dgm:prSet presAssocID="{51A94127-7C28-4956-AA72-D911D4EEB9AF}" presName="pillars" presStyleCnt="0"/>
      <dgm:spPr/>
    </dgm:pt>
    <dgm:pt modelId="{C3498A7F-104E-4073-BD0B-5645F12AD293}" type="pres">
      <dgm:prSet presAssocID="{51A94127-7C28-4956-AA72-D911D4EEB9AF}" presName="pillar1" presStyleLbl="node1" presStyleIdx="0" presStyleCnt="3" custScaleY="121633" custLinFactNeighborX="-137" custLinFactNeighborY="448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5E2E752-08A8-4DD9-9AD0-AD18D1814F4F}" type="pres">
      <dgm:prSet presAssocID="{9E37340D-B5DE-42EE-A341-535C53C3D7AC}" presName="pillarX" presStyleLbl="node1" presStyleIdx="1" presStyleCnt="3" custScaleY="12163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4B5B1C1-4EBF-46D5-949F-ABE3615E9902}" type="pres">
      <dgm:prSet presAssocID="{BEBDFE2F-C017-42C3-A752-87CC0F4E63D9}" presName="pillarX" presStyleLbl="node1" presStyleIdx="2" presStyleCnt="3" custScaleY="12163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5D10EDA-1B19-4350-8088-52C2F0AF5C4F}" type="pres">
      <dgm:prSet presAssocID="{51A94127-7C28-4956-AA72-D911D4EEB9AF}" presName="base" presStyleLbl="dkBgShp" presStyleIdx="1" presStyleCnt="2"/>
      <dgm:spPr/>
    </dgm:pt>
  </dgm:ptLst>
  <dgm:cxnLst>
    <dgm:cxn modelId="{86730D74-F90F-4D8D-BDF0-5A9B482F252D}" type="presOf" srcId="{BEBDFE2F-C017-42C3-A752-87CC0F4E63D9}" destId="{84B5B1C1-4EBF-46D5-949F-ABE3615E9902}" srcOrd="0" destOrd="0" presId="urn:microsoft.com/office/officeart/2005/8/layout/hList3"/>
    <dgm:cxn modelId="{C503C9D9-C932-4E1F-8CDB-4AE6E4B59E10}" srcId="{51A94127-7C28-4956-AA72-D911D4EEB9AF}" destId="{4A9BD921-1F56-4F1E-916F-56ABD9B7C77E}" srcOrd="0" destOrd="0" parTransId="{6AE76003-96F6-47CF-A1FB-AB1F236C4D9A}" sibTransId="{10B7ABF7-2501-484D-9B7A-50CF2324806A}"/>
    <dgm:cxn modelId="{88AB43CB-EA76-4052-8100-C0C226A38789}" srcId="{2064DAE5-CE3A-44D3-A59D-FC0183A9AB24}" destId="{51A94127-7C28-4956-AA72-D911D4EEB9AF}" srcOrd="0" destOrd="0" parTransId="{EF159BD2-EE19-4EF6-BCFD-7D63496FB07D}" sibTransId="{7C6AB7D9-87A8-4FB0-BBEC-B5DCEDB997F3}"/>
    <dgm:cxn modelId="{25DF8F42-A423-4567-93AD-4DBA25D69E76}" type="presOf" srcId="{4A9BD921-1F56-4F1E-916F-56ABD9B7C77E}" destId="{C3498A7F-104E-4073-BD0B-5645F12AD293}" srcOrd="0" destOrd="0" presId="urn:microsoft.com/office/officeart/2005/8/layout/hList3"/>
    <dgm:cxn modelId="{DB1F52D9-8107-4DD5-957A-E3BE0CA82E33}" srcId="{51A94127-7C28-4956-AA72-D911D4EEB9AF}" destId="{9E37340D-B5DE-42EE-A341-535C53C3D7AC}" srcOrd="1" destOrd="0" parTransId="{99C7EC27-C707-4648-9D8A-8A3F5C08D601}" sibTransId="{A0CFAD6D-C1EC-482B-977A-5481DA3D42A1}"/>
    <dgm:cxn modelId="{A5580B9F-1350-43A6-9ADC-99DB70378B83}" type="presOf" srcId="{2064DAE5-CE3A-44D3-A59D-FC0183A9AB24}" destId="{720DC9F9-2AF4-4F52-B0A7-B0F7319764A8}" srcOrd="0" destOrd="0" presId="urn:microsoft.com/office/officeart/2005/8/layout/hList3"/>
    <dgm:cxn modelId="{F409E3E6-C68B-434A-A413-923B5E4E752C}" srcId="{51A94127-7C28-4956-AA72-D911D4EEB9AF}" destId="{BEBDFE2F-C017-42C3-A752-87CC0F4E63D9}" srcOrd="2" destOrd="0" parTransId="{05C2DC5C-8051-45B4-8082-D68910719F0B}" sibTransId="{3FF82027-22FC-492C-B32C-504BABFDE0E2}"/>
    <dgm:cxn modelId="{FF55105B-8E17-488E-8254-772FCB0C696C}" type="presOf" srcId="{51A94127-7C28-4956-AA72-D911D4EEB9AF}" destId="{3DCF74B3-F2E1-4DAA-A2B0-38AAB1171335}" srcOrd="0" destOrd="0" presId="urn:microsoft.com/office/officeart/2005/8/layout/hList3"/>
    <dgm:cxn modelId="{4DB2F474-FE29-477F-84E6-6B764EA3EDE3}" type="presOf" srcId="{9E37340D-B5DE-42EE-A341-535C53C3D7AC}" destId="{B5E2E752-08A8-4DD9-9AD0-AD18D1814F4F}" srcOrd="0" destOrd="0" presId="urn:microsoft.com/office/officeart/2005/8/layout/hList3"/>
    <dgm:cxn modelId="{F2952D88-D3C8-40C8-BC34-317DA4C5DBCC}" type="presParOf" srcId="{720DC9F9-2AF4-4F52-B0A7-B0F7319764A8}" destId="{3DCF74B3-F2E1-4DAA-A2B0-38AAB1171335}" srcOrd="0" destOrd="0" presId="urn:microsoft.com/office/officeart/2005/8/layout/hList3"/>
    <dgm:cxn modelId="{6F45CBD9-D47B-4F11-98C3-FC9BE0E06252}" type="presParOf" srcId="{720DC9F9-2AF4-4F52-B0A7-B0F7319764A8}" destId="{5F716D4F-2617-4588-A691-14D72A5D3587}" srcOrd="1" destOrd="0" presId="urn:microsoft.com/office/officeart/2005/8/layout/hList3"/>
    <dgm:cxn modelId="{C1E64518-B18B-4416-BF97-8826F8ED7FEA}" type="presParOf" srcId="{5F716D4F-2617-4588-A691-14D72A5D3587}" destId="{C3498A7F-104E-4073-BD0B-5645F12AD293}" srcOrd="0" destOrd="0" presId="urn:microsoft.com/office/officeart/2005/8/layout/hList3"/>
    <dgm:cxn modelId="{9C2E06BC-11C7-4D26-A29B-D8343496493C}" type="presParOf" srcId="{5F716D4F-2617-4588-A691-14D72A5D3587}" destId="{B5E2E752-08A8-4DD9-9AD0-AD18D1814F4F}" srcOrd="1" destOrd="0" presId="urn:microsoft.com/office/officeart/2005/8/layout/hList3"/>
    <dgm:cxn modelId="{523A8A0F-B39B-4F87-AAFA-9F2F40B1DDDA}" type="presParOf" srcId="{5F716D4F-2617-4588-A691-14D72A5D3587}" destId="{84B5B1C1-4EBF-46D5-949F-ABE3615E9902}" srcOrd="2" destOrd="0" presId="urn:microsoft.com/office/officeart/2005/8/layout/hList3"/>
    <dgm:cxn modelId="{1CDA9D3D-9EF0-4BE5-A5E4-C33807BD63D8}" type="presParOf" srcId="{720DC9F9-2AF4-4F52-B0A7-B0F7319764A8}" destId="{15D10EDA-1B19-4350-8088-52C2F0AF5C4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AEDD948-CAAF-464E-A1F2-CC4E5DF360E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F52CB09-5754-4581-8AE8-D04DE9CB7356}">
      <dgm:prSet phldrT="[نص]"/>
      <dgm:spPr/>
      <dgm:t>
        <a:bodyPr/>
        <a:lstStyle/>
        <a:p>
          <a:pPr rtl="1"/>
          <a:r>
            <a:rPr lang="ar-IQ" dirty="0" smtClean="0"/>
            <a:t>شروط التقادم الطويل</a:t>
          </a:r>
          <a:endParaRPr lang="ar-IQ" dirty="0"/>
        </a:p>
      </dgm:t>
    </dgm:pt>
    <dgm:pt modelId="{E9C16B97-927B-400D-B793-6ABCAF129AE0}" type="parTrans" cxnId="{558A36FC-9E67-41C1-A0A7-C2F90BE7B5A1}">
      <dgm:prSet/>
      <dgm:spPr/>
      <dgm:t>
        <a:bodyPr/>
        <a:lstStyle/>
        <a:p>
          <a:pPr rtl="1"/>
          <a:endParaRPr lang="ar-IQ"/>
        </a:p>
      </dgm:t>
    </dgm:pt>
    <dgm:pt modelId="{14ADE0C7-3CE7-42DB-9D73-1D119BF7468E}" type="sibTrans" cxnId="{558A36FC-9E67-41C1-A0A7-C2F90BE7B5A1}">
      <dgm:prSet/>
      <dgm:spPr/>
      <dgm:t>
        <a:bodyPr/>
        <a:lstStyle/>
        <a:p>
          <a:pPr rtl="1"/>
          <a:endParaRPr lang="ar-IQ"/>
        </a:p>
      </dgm:t>
    </dgm:pt>
    <dgm:pt modelId="{B456E2A0-351F-481D-902F-05D401441627}">
      <dgm:prSet phldrT="[نص]" custT="1"/>
      <dgm:spPr/>
      <dgm:t>
        <a:bodyPr/>
        <a:lstStyle/>
        <a:p>
          <a:pPr rtl="1"/>
          <a:r>
            <a:rPr lang="ar-IQ" sz="2400" dirty="0" smtClean="0"/>
            <a:t>1- الحيازة 2- استمرار الحيازة 3- العقار غير مسجل في دائرة الطابو 4- الدفع بالإنكار  5- عدم وجود عذر شرعي</a:t>
          </a:r>
          <a:endParaRPr lang="ar-IQ" sz="2400" dirty="0"/>
        </a:p>
      </dgm:t>
    </dgm:pt>
    <dgm:pt modelId="{10AD9401-0107-43A3-BAEF-8CB42F96A91A}" type="parTrans" cxnId="{8CC64B44-25D4-4485-8080-09CCEE285B7A}">
      <dgm:prSet/>
      <dgm:spPr/>
      <dgm:t>
        <a:bodyPr/>
        <a:lstStyle/>
        <a:p>
          <a:pPr rtl="1"/>
          <a:endParaRPr lang="ar-IQ"/>
        </a:p>
      </dgm:t>
    </dgm:pt>
    <dgm:pt modelId="{0E58E2F9-0BB1-447A-980E-2B2C872D2205}" type="sibTrans" cxnId="{8CC64B44-25D4-4485-8080-09CCEE285B7A}">
      <dgm:prSet/>
      <dgm:spPr/>
      <dgm:t>
        <a:bodyPr/>
        <a:lstStyle/>
        <a:p>
          <a:pPr rtl="1"/>
          <a:endParaRPr lang="ar-IQ"/>
        </a:p>
      </dgm:t>
    </dgm:pt>
    <dgm:pt modelId="{ACE32958-7694-4039-A285-069CDD3214B7}">
      <dgm:prSet phldrT="[نص]"/>
      <dgm:spPr/>
      <dgm:t>
        <a:bodyPr/>
        <a:lstStyle/>
        <a:p>
          <a:pPr rtl="1"/>
          <a:r>
            <a:rPr lang="ar-IQ" dirty="0" smtClean="0"/>
            <a:t>وقف التقادم </a:t>
          </a:r>
          <a:endParaRPr lang="ar-IQ" dirty="0"/>
        </a:p>
      </dgm:t>
    </dgm:pt>
    <dgm:pt modelId="{7CFB0145-4CD3-486D-A783-20D1AB1FF1CD}" type="parTrans" cxnId="{E8652480-A467-4F97-B45D-CAC9E6602AAE}">
      <dgm:prSet/>
      <dgm:spPr/>
      <dgm:t>
        <a:bodyPr/>
        <a:lstStyle/>
        <a:p>
          <a:pPr rtl="1"/>
          <a:endParaRPr lang="ar-IQ"/>
        </a:p>
      </dgm:t>
    </dgm:pt>
    <dgm:pt modelId="{7FA4A060-951A-47A1-828A-526F2401E4BE}" type="sibTrans" cxnId="{E8652480-A467-4F97-B45D-CAC9E6602AAE}">
      <dgm:prSet/>
      <dgm:spPr/>
      <dgm:t>
        <a:bodyPr/>
        <a:lstStyle/>
        <a:p>
          <a:pPr rtl="1"/>
          <a:endParaRPr lang="ar-IQ"/>
        </a:p>
      </dgm:t>
    </dgm:pt>
    <dgm:pt modelId="{44B296EA-6C39-4ABA-8552-66DC387E73C2}">
      <dgm:prSet phldrT="[نص]" custT="1"/>
      <dgm:spPr/>
      <dgm:t>
        <a:bodyPr/>
        <a:lstStyle/>
        <a:p>
          <a:pPr rtl="1"/>
          <a:r>
            <a:rPr lang="ar-IQ" sz="1800" dirty="0" smtClean="0"/>
            <a:t>يؤدي إلى عدم حساب المدة التي التي يتحقق فيها سببه </a:t>
          </a:r>
          <a:endParaRPr lang="ar-IQ" sz="1800" dirty="0"/>
        </a:p>
      </dgm:t>
    </dgm:pt>
    <dgm:pt modelId="{E1AF97A4-10C7-422C-9145-D1A74186782D}" type="parTrans" cxnId="{66EA0BC4-3142-4D57-9F01-7C6C762B028A}">
      <dgm:prSet/>
      <dgm:spPr/>
      <dgm:t>
        <a:bodyPr/>
        <a:lstStyle/>
        <a:p>
          <a:pPr rtl="1"/>
          <a:endParaRPr lang="ar-IQ"/>
        </a:p>
      </dgm:t>
    </dgm:pt>
    <dgm:pt modelId="{5579CD9B-F5E0-400A-BFBE-E3510DA88112}" type="sibTrans" cxnId="{66EA0BC4-3142-4D57-9F01-7C6C762B028A}">
      <dgm:prSet/>
      <dgm:spPr/>
      <dgm:t>
        <a:bodyPr/>
        <a:lstStyle/>
        <a:p>
          <a:pPr rtl="1"/>
          <a:endParaRPr lang="ar-IQ"/>
        </a:p>
      </dgm:t>
    </dgm:pt>
    <dgm:pt modelId="{16DDA23D-B823-4F9F-8BCC-2974CCA46165}">
      <dgm:prSet phldrT="[نص]" custT="1"/>
      <dgm:spPr/>
      <dgm:t>
        <a:bodyPr/>
        <a:lstStyle/>
        <a:p>
          <a:pPr rtl="1"/>
          <a:r>
            <a:rPr lang="ar-IQ" sz="2000" dirty="0" smtClean="0"/>
            <a:t>أسبابه: 1- وجود مانع مادي أو أدبي</a:t>
          </a:r>
          <a:endParaRPr lang="ar-IQ" sz="2000" dirty="0"/>
        </a:p>
      </dgm:t>
    </dgm:pt>
    <dgm:pt modelId="{28CD7679-176F-40D4-B295-BFF9AFE8E075}" type="parTrans" cxnId="{912C88FC-CB1E-4022-8B2A-A67DDB624689}">
      <dgm:prSet/>
      <dgm:spPr/>
      <dgm:t>
        <a:bodyPr/>
        <a:lstStyle/>
        <a:p>
          <a:pPr rtl="1"/>
          <a:endParaRPr lang="ar-IQ"/>
        </a:p>
      </dgm:t>
    </dgm:pt>
    <dgm:pt modelId="{92E9CB07-D82A-408A-8BE9-17BDEB573317}" type="sibTrans" cxnId="{912C88FC-CB1E-4022-8B2A-A67DDB624689}">
      <dgm:prSet/>
      <dgm:spPr/>
      <dgm:t>
        <a:bodyPr/>
        <a:lstStyle/>
        <a:p>
          <a:pPr rtl="1"/>
          <a:endParaRPr lang="ar-IQ"/>
        </a:p>
      </dgm:t>
    </dgm:pt>
    <dgm:pt modelId="{ED5AE23C-D7F8-4467-8711-606C0BE72179}">
      <dgm:prSet phldrT="[نص]"/>
      <dgm:spPr/>
      <dgm:t>
        <a:bodyPr/>
        <a:lstStyle/>
        <a:p>
          <a:pPr rtl="1"/>
          <a:r>
            <a:rPr lang="ar-IQ" dirty="0" smtClean="0"/>
            <a:t>انقطاع التقادم</a:t>
          </a:r>
          <a:endParaRPr lang="ar-IQ" dirty="0"/>
        </a:p>
      </dgm:t>
    </dgm:pt>
    <dgm:pt modelId="{E9360469-CC92-44B5-AD22-40E971BD19CB}" type="parTrans" cxnId="{D2A15387-0F83-4EE4-87F0-1C6D3AC87153}">
      <dgm:prSet/>
      <dgm:spPr/>
      <dgm:t>
        <a:bodyPr/>
        <a:lstStyle/>
        <a:p>
          <a:pPr rtl="1"/>
          <a:endParaRPr lang="ar-IQ"/>
        </a:p>
      </dgm:t>
    </dgm:pt>
    <dgm:pt modelId="{9CCB0036-EC9F-4646-8C5F-705CA001ADB8}" type="sibTrans" cxnId="{D2A15387-0F83-4EE4-87F0-1C6D3AC87153}">
      <dgm:prSet/>
      <dgm:spPr/>
      <dgm:t>
        <a:bodyPr/>
        <a:lstStyle/>
        <a:p>
          <a:pPr rtl="1"/>
          <a:endParaRPr lang="ar-IQ"/>
        </a:p>
      </dgm:t>
    </dgm:pt>
    <dgm:pt modelId="{FE7F7F63-0CC6-4D66-8596-D269E2E61E2F}">
      <dgm:prSet phldrT="[نص]"/>
      <dgm:spPr/>
      <dgm:t>
        <a:bodyPr/>
        <a:lstStyle/>
        <a:p>
          <a:pPr rtl="1"/>
          <a:r>
            <a:rPr lang="ar-IQ" dirty="0" smtClean="0"/>
            <a:t>يؤدي إلى سقوط المدة السارية قبل تحقق أسباب قطع التقادم وبزوال السبب يبدأ التقادم من جديد</a:t>
          </a:r>
          <a:endParaRPr lang="ar-IQ" dirty="0"/>
        </a:p>
      </dgm:t>
    </dgm:pt>
    <dgm:pt modelId="{EADFAD88-F1EE-4610-A0E6-3231F9F704C7}" type="parTrans" cxnId="{6FB1E8E3-2DCC-4F0D-8F3A-EC1BFF6F9CC8}">
      <dgm:prSet/>
      <dgm:spPr/>
      <dgm:t>
        <a:bodyPr/>
        <a:lstStyle/>
        <a:p>
          <a:pPr rtl="1"/>
          <a:endParaRPr lang="ar-IQ"/>
        </a:p>
      </dgm:t>
    </dgm:pt>
    <dgm:pt modelId="{3D6953BB-CBA4-417A-9470-7D30C23AB5F8}" type="sibTrans" cxnId="{6FB1E8E3-2DCC-4F0D-8F3A-EC1BFF6F9CC8}">
      <dgm:prSet/>
      <dgm:spPr/>
      <dgm:t>
        <a:bodyPr/>
        <a:lstStyle/>
        <a:p>
          <a:pPr rtl="1"/>
          <a:endParaRPr lang="ar-IQ"/>
        </a:p>
      </dgm:t>
    </dgm:pt>
    <dgm:pt modelId="{78B7D29D-B4DC-4456-AC38-441305ECC04C}">
      <dgm:prSet phldrT="[نص]"/>
      <dgm:spPr/>
      <dgm:t>
        <a:bodyPr/>
        <a:lstStyle/>
        <a:p>
          <a:pPr rtl="1"/>
          <a:r>
            <a:rPr lang="ar-IQ" dirty="0" smtClean="0"/>
            <a:t>أسبابه : 1- الانقطاع الطبيعي :يتحقق بزوال الحيازة بتخلي الحائز عنها بعنصريها أو بفقد العنصر المادي</a:t>
          </a:r>
          <a:endParaRPr lang="ar-IQ" dirty="0"/>
        </a:p>
      </dgm:t>
    </dgm:pt>
    <dgm:pt modelId="{7595CF6E-BA36-4B41-8E30-2055E50638BB}" type="parTrans" cxnId="{50024EC4-7199-4C1E-9BE1-DABC30B632A6}">
      <dgm:prSet/>
      <dgm:spPr/>
      <dgm:t>
        <a:bodyPr/>
        <a:lstStyle/>
        <a:p>
          <a:pPr rtl="1"/>
          <a:endParaRPr lang="ar-IQ"/>
        </a:p>
      </dgm:t>
    </dgm:pt>
    <dgm:pt modelId="{1932D7EF-7841-48D7-BE77-B4A44D251885}" type="sibTrans" cxnId="{50024EC4-7199-4C1E-9BE1-DABC30B632A6}">
      <dgm:prSet/>
      <dgm:spPr/>
      <dgm:t>
        <a:bodyPr/>
        <a:lstStyle/>
        <a:p>
          <a:pPr rtl="1"/>
          <a:endParaRPr lang="ar-IQ"/>
        </a:p>
      </dgm:t>
    </dgm:pt>
    <dgm:pt modelId="{D951B273-E048-4676-81B2-B1430A8C7DAE}">
      <dgm:prSet phldrT="[نص]" custT="1"/>
      <dgm:spPr/>
      <dgm:t>
        <a:bodyPr/>
        <a:lstStyle/>
        <a:p>
          <a:pPr rtl="1"/>
          <a:r>
            <a:rPr lang="ar-IQ" sz="2000" dirty="0" smtClean="0"/>
            <a:t>2- انعدام الأهلية أو نقصها أو الغيبة في بلاد أجنبية</a:t>
          </a:r>
          <a:endParaRPr lang="ar-IQ" sz="2000" dirty="0"/>
        </a:p>
      </dgm:t>
    </dgm:pt>
    <dgm:pt modelId="{910352D7-5005-44CC-972B-D22A32C05380}" type="parTrans" cxnId="{0AD4A813-7051-4FAC-9DF0-17CCD73C7F79}">
      <dgm:prSet/>
      <dgm:spPr/>
    </dgm:pt>
    <dgm:pt modelId="{ACB81313-72EB-4CDE-96B7-03C0FAC304FC}" type="sibTrans" cxnId="{0AD4A813-7051-4FAC-9DF0-17CCD73C7F79}">
      <dgm:prSet/>
      <dgm:spPr/>
    </dgm:pt>
    <dgm:pt modelId="{B2A70038-BE79-4D3F-A956-E1C7554DF17A}">
      <dgm:prSet phldrT="[نص]"/>
      <dgm:spPr/>
      <dgm:t>
        <a:bodyPr/>
        <a:lstStyle/>
        <a:p>
          <a:pPr rtl="1"/>
          <a:r>
            <a:rPr lang="ar-IQ" dirty="0" smtClean="0"/>
            <a:t>2- الانقطاع المدني : يتحقق باستمرار الحيازة : </a:t>
          </a:r>
          <a:r>
            <a:rPr lang="ar-IQ" dirty="0" err="1" smtClean="0"/>
            <a:t>أ</a:t>
          </a:r>
          <a:r>
            <a:rPr lang="ar-IQ" dirty="0" smtClean="0"/>
            <a:t>- المطالبة القضائية </a:t>
          </a:r>
          <a:r>
            <a:rPr lang="ar-IQ" dirty="0" err="1" smtClean="0"/>
            <a:t>ب</a:t>
          </a:r>
          <a:r>
            <a:rPr lang="ar-IQ" dirty="0" smtClean="0"/>
            <a:t>- </a:t>
          </a:r>
          <a:r>
            <a:rPr lang="ar-IQ" dirty="0" err="1" smtClean="0"/>
            <a:t>الاقرار</a:t>
          </a:r>
          <a:endParaRPr lang="ar-IQ" dirty="0"/>
        </a:p>
      </dgm:t>
    </dgm:pt>
    <dgm:pt modelId="{B4F87DD3-820D-42E6-B483-9F19528EFA09}" type="parTrans" cxnId="{9D466476-A6CE-4AFC-B97F-82FE56264DAF}">
      <dgm:prSet/>
      <dgm:spPr/>
    </dgm:pt>
    <dgm:pt modelId="{5BAF72EA-7CE9-4278-B058-200618A1CA6D}" type="sibTrans" cxnId="{9D466476-A6CE-4AFC-B97F-82FE56264DAF}">
      <dgm:prSet/>
      <dgm:spPr/>
    </dgm:pt>
    <dgm:pt modelId="{2B8974B3-7713-46AF-A206-9ADFA533DB2B}" type="pres">
      <dgm:prSet presAssocID="{AAEDD948-CAAF-464E-A1F2-CC4E5DF360E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182E8C8A-5CA5-4499-AD94-44D97BA6F1E1}" type="pres">
      <dgm:prSet presAssocID="{6F52CB09-5754-4581-8AE8-D04DE9CB7356}" presName="composite" presStyleCnt="0"/>
      <dgm:spPr/>
    </dgm:pt>
    <dgm:pt modelId="{DB0A567D-DB7E-4117-ACE3-8C6B56A77950}" type="pres">
      <dgm:prSet presAssocID="{6F52CB09-5754-4581-8AE8-D04DE9CB735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9635412-18B4-4BB7-9750-582737F1941D}" type="pres">
      <dgm:prSet presAssocID="{6F52CB09-5754-4581-8AE8-D04DE9CB735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151AC10-0761-47D0-8D1D-B3C2D21E57CF}" type="pres">
      <dgm:prSet presAssocID="{14ADE0C7-3CE7-42DB-9D73-1D119BF7468E}" presName="sp" presStyleCnt="0"/>
      <dgm:spPr/>
    </dgm:pt>
    <dgm:pt modelId="{E683CE1E-F455-4F35-9518-AD78F5F2E642}" type="pres">
      <dgm:prSet presAssocID="{ACE32958-7694-4039-A285-069CDD3214B7}" presName="composite" presStyleCnt="0"/>
      <dgm:spPr/>
    </dgm:pt>
    <dgm:pt modelId="{6201517F-9AC8-4A89-95A3-85FF947B524B}" type="pres">
      <dgm:prSet presAssocID="{ACE32958-7694-4039-A285-069CDD3214B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B402A67-D208-49ED-9A38-E1E9608319AF}" type="pres">
      <dgm:prSet presAssocID="{ACE32958-7694-4039-A285-069CDD3214B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F65E601-45B2-4421-9486-EE9E70AE9C55}" type="pres">
      <dgm:prSet presAssocID="{7FA4A060-951A-47A1-828A-526F2401E4BE}" presName="sp" presStyleCnt="0"/>
      <dgm:spPr/>
    </dgm:pt>
    <dgm:pt modelId="{9AD83663-0F6F-44ED-AE3A-FFCD84F9AB44}" type="pres">
      <dgm:prSet presAssocID="{ED5AE23C-D7F8-4467-8711-606C0BE72179}" presName="composite" presStyleCnt="0"/>
      <dgm:spPr/>
    </dgm:pt>
    <dgm:pt modelId="{23191956-6869-4DD7-A4DD-5F2238B47D48}" type="pres">
      <dgm:prSet presAssocID="{ED5AE23C-D7F8-4467-8711-606C0BE7217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9FF9717-FDB0-4C17-B79C-1D446555A5B7}" type="pres">
      <dgm:prSet presAssocID="{ED5AE23C-D7F8-4467-8711-606C0BE7217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A159C9D0-DA7F-460B-8175-DBCFBDCE8F6E}" type="presOf" srcId="{78B7D29D-B4DC-4456-AC38-441305ECC04C}" destId="{09FF9717-FDB0-4C17-B79C-1D446555A5B7}" srcOrd="0" destOrd="1" presId="urn:microsoft.com/office/officeart/2005/8/layout/chevron2"/>
    <dgm:cxn modelId="{66EA0BC4-3142-4D57-9F01-7C6C762B028A}" srcId="{ACE32958-7694-4039-A285-069CDD3214B7}" destId="{44B296EA-6C39-4ABA-8552-66DC387E73C2}" srcOrd="0" destOrd="0" parTransId="{E1AF97A4-10C7-422C-9145-D1A74186782D}" sibTransId="{5579CD9B-F5E0-400A-BFBE-E3510DA88112}"/>
    <dgm:cxn modelId="{4305CADE-BC33-4185-9FF4-2385A4DD8B1E}" type="presOf" srcId="{FE7F7F63-0CC6-4D66-8596-D269E2E61E2F}" destId="{09FF9717-FDB0-4C17-B79C-1D446555A5B7}" srcOrd="0" destOrd="0" presId="urn:microsoft.com/office/officeart/2005/8/layout/chevron2"/>
    <dgm:cxn modelId="{5F69BD73-AD25-4B0D-851F-7F5C557D3FDC}" type="presOf" srcId="{6F52CB09-5754-4581-8AE8-D04DE9CB7356}" destId="{DB0A567D-DB7E-4117-ACE3-8C6B56A77950}" srcOrd="0" destOrd="0" presId="urn:microsoft.com/office/officeart/2005/8/layout/chevron2"/>
    <dgm:cxn modelId="{558A36FC-9E67-41C1-A0A7-C2F90BE7B5A1}" srcId="{AAEDD948-CAAF-464E-A1F2-CC4E5DF360EB}" destId="{6F52CB09-5754-4581-8AE8-D04DE9CB7356}" srcOrd="0" destOrd="0" parTransId="{E9C16B97-927B-400D-B793-6ABCAF129AE0}" sibTransId="{14ADE0C7-3CE7-42DB-9D73-1D119BF7468E}"/>
    <dgm:cxn modelId="{707685AC-5E8F-4E93-8BBB-9D501B329806}" type="presOf" srcId="{ACE32958-7694-4039-A285-069CDD3214B7}" destId="{6201517F-9AC8-4A89-95A3-85FF947B524B}" srcOrd="0" destOrd="0" presId="urn:microsoft.com/office/officeart/2005/8/layout/chevron2"/>
    <dgm:cxn modelId="{6FB1E8E3-2DCC-4F0D-8F3A-EC1BFF6F9CC8}" srcId="{ED5AE23C-D7F8-4467-8711-606C0BE72179}" destId="{FE7F7F63-0CC6-4D66-8596-D269E2E61E2F}" srcOrd="0" destOrd="0" parTransId="{EADFAD88-F1EE-4610-A0E6-3231F9F704C7}" sibTransId="{3D6953BB-CBA4-417A-9470-7D30C23AB5F8}"/>
    <dgm:cxn modelId="{D2A15387-0F83-4EE4-87F0-1C6D3AC87153}" srcId="{AAEDD948-CAAF-464E-A1F2-CC4E5DF360EB}" destId="{ED5AE23C-D7F8-4467-8711-606C0BE72179}" srcOrd="2" destOrd="0" parTransId="{E9360469-CC92-44B5-AD22-40E971BD19CB}" sibTransId="{9CCB0036-EC9F-4646-8C5F-705CA001ADB8}"/>
    <dgm:cxn modelId="{912C88FC-CB1E-4022-8B2A-A67DDB624689}" srcId="{ACE32958-7694-4039-A285-069CDD3214B7}" destId="{16DDA23D-B823-4F9F-8BCC-2974CCA46165}" srcOrd="1" destOrd="0" parTransId="{28CD7679-176F-40D4-B295-BFF9AFE8E075}" sibTransId="{92E9CB07-D82A-408A-8BE9-17BDEB573317}"/>
    <dgm:cxn modelId="{9D466476-A6CE-4AFC-B97F-82FE56264DAF}" srcId="{ED5AE23C-D7F8-4467-8711-606C0BE72179}" destId="{B2A70038-BE79-4D3F-A956-E1C7554DF17A}" srcOrd="2" destOrd="0" parTransId="{B4F87DD3-820D-42E6-B483-9F19528EFA09}" sibTransId="{5BAF72EA-7CE9-4278-B058-200618A1CA6D}"/>
    <dgm:cxn modelId="{68C1AA66-AB09-43B7-B21A-0AAEC70FC03D}" type="presOf" srcId="{ED5AE23C-D7F8-4467-8711-606C0BE72179}" destId="{23191956-6869-4DD7-A4DD-5F2238B47D48}" srcOrd="0" destOrd="0" presId="urn:microsoft.com/office/officeart/2005/8/layout/chevron2"/>
    <dgm:cxn modelId="{0AD4A813-7051-4FAC-9DF0-17CCD73C7F79}" srcId="{ACE32958-7694-4039-A285-069CDD3214B7}" destId="{D951B273-E048-4676-81B2-B1430A8C7DAE}" srcOrd="2" destOrd="0" parTransId="{910352D7-5005-44CC-972B-D22A32C05380}" sibTransId="{ACB81313-72EB-4CDE-96B7-03C0FAC304FC}"/>
    <dgm:cxn modelId="{6C971D28-5AEE-403A-99C6-B37DA972AE59}" type="presOf" srcId="{D951B273-E048-4676-81B2-B1430A8C7DAE}" destId="{4B402A67-D208-49ED-9A38-E1E9608319AF}" srcOrd="0" destOrd="2" presId="urn:microsoft.com/office/officeart/2005/8/layout/chevron2"/>
    <dgm:cxn modelId="{8CC64B44-25D4-4485-8080-09CCEE285B7A}" srcId="{6F52CB09-5754-4581-8AE8-D04DE9CB7356}" destId="{B456E2A0-351F-481D-902F-05D401441627}" srcOrd="0" destOrd="0" parTransId="{10AD9401-0107-43A3-BAEF-8CB42F96A91A}" sibTransId="{0E58E2F9-0BB1-447A-980E-2B2C872D2205}"/>
    <dgm:cxn modelId="{CA9E7245-99BC-4C71-A29E-DDBE5D11346E}" type="presOf" srcId="{AAEDD948-CAAF-464E-A1F2-CC4E5DF360EB}" destId="{2B8974B3-7713-46AF-A206-9ADFA533DB2B}" srcOrd="0" destOrd="0" presId="urn:microsoft.com/office/officeart/2005/8/layout/chevron2"/>
    <dgm:cxn modelId="{336650BA-BD04-4D9F-B63A-CADB149A637A}" type="presOf" srcId="{B2A70038-BE79-4D3F-A956-E1C7554DF17A}" destId="{09FF9717-FDB0-4C17-B79C-1D446555A5B7}" srcOrd="0" destOrd="2" presId="urn:microsoft.com/office/officeart/2005/8/layout/chevron2"/>
    <dgm:cxn modelId="{E8652480-A467-4F97-B45D-CAC9E6602AAE}" srcId="{AAEDD948-CAAF-464E-A1F2-CC4E5DF360EB}" destId="{ACE32958-7694-4039-A285-069CDD3214B7}" srcOrd="1" destOrd="0" parTransId="{7CFB0145-4CD3-486D-A783-20D1AB1FF1CD}" sibTransId="{7FA4A060-951A-47A1-828A-526F2401E4BE}"/>
    <dgm:cxn modelId="{4A489902-A808-419A-B809-4ED1DD582BA6}" type="presOf" srcId="{44B296EA-6C39-4ABA-8552-66DC387E73C2}" destId="{4B402A67-D208-49ED-9A38-E1E9608319AF}" srcOrd="0" destOrd="0" presId="urn:microsoft.com/office/officeart/2005/8/layout/chevron2"/>
    <dgm:cxn modelId="{AD2FE2BD-B56D-4BAE-A4E8-13D488625F80}" type="presOf" srcId="{B456E2A0-351F-481D-902F-05D401441627}" destId="{79635412-18B4-4BB7-9750-582737F1941D}" srcOrd="0" destOrd="0" presId="urn:microsoft.com/office/officeart/2005/8/layout/chevron2"/>
    <dgm:cxn modelId="{50024EC4-7199-4C1E-9BE1-DABC30B632A6}" srcId="{ED5AE23C-D7F8-4467-8711-606C0BE72179}" destId="{78B7D29D-B4DC-4456-AC38-441305ECC04C}" srcOrd="1" destOrd="0" parTransId="{7595CF6E-BA36-4B41-8E30-2055E50638BB}" sibTransId="{1932D7EF-7841-48D7-BE77-B4A44D251885}"/>
    <dgm:cxn modelId="{8CD7C978-8900-4F72-99A2-C9DDD5E224F5}" type="presOf" srcId="{16DDA23D-B823-4F9F-8BCC-2974CCA46165}" destId="{4B402A67-D208-49ED-9A38-E1E9608319AF}" srcOrd="0" destOrd="1" presId="urn:microsoft.com/office/officeart/2005/8/layout/chevron2"/>
    <dgm:cxn modelId="{8078C37E-3992-4C53-B1B1-D506717C2F1E}" type="presParOf" srcId="{2B8974B3-7713-46AF-A206-9ADFA533DB2B}" destId="{182E8C8A-5CA5-4499-AD94-44D97BA6F1E1}" srcOrd="0" destOrd="0" presId="urn:microsoft.com/office/officeart/2005/8/layout/chevron2"/>
    <dgm:cxn modelId="{6F5C299B-AE50-4C26-B6E7-AE0C4000D2DF}" type="presParOf" srcId="{182E8C8A-5CA5-4499-AD94-44D97BA6F1E1}" destId="{DB0A567D-DB7E-4117-ACE3-8C6B56A77950}" srcOrd="0" destOrd="0" presId="urn:microsoft.com/office/officeart/2005/8/layout/chevron2"/>
    <dgm:cxn modelId="{2D8CB105-75E0-484B-9671-092B7C48D4A9}" type="presParOf" srcId="{182E8C8A-5CA5-4499-AD94-44D97BA6F1E1}" destId="{79635412-18B4-4BB7-9750-582737F1941D}" srcOrd="1" destOrd="0" presId="urn:microsoft.com/office/officeart/2005/8/layout/chevron2"/>
    <dgm:cxn modelId="{E78C684B-547F-4065-9369-8A9BEC9233B0}" type="presParOf" srcId="{2B8974B3-7713-46AF-A206-9ADFA533DB2B}" destId="{E151AC10-0761-47D0-8D1D-B3C2D21E57CF}" srcOrd="1" destOrd="0" presId="urn:microsoft.com/office/officeart/2005/8/layout/chevron2"/>
    <dgm:cxn modelId="{E965C2C8-3318-4CF6-A569-B0B3C329861A}" type="presParOf" srcId="{2B8974B3-7713-46AF-A206-9ADFA533DB2B}" destId="{E683CE1E-F455-4F35-9518-AD78F5F2E642}" srcOrd="2" destOrd="0" presId="urn:microsoft.com/office/officeart/2005/8/layout/chevron2"/>
    <dgm:cxn modelId="{D5C71EF5-7CDF-449A-8C57-1B05E15ACD05}" type="presParOf" srcId="{E683CE1E-F455-4F35-9518-AD78F5F2E642}" destId="{6201517F-9AC8-4A89-95A3-85FF947B524B}" srcOrd="0" destOrd="0" presId="urn:microsoft.com/office/officeart/2005/8/layout/chevron2"/>
    <dgm:cxn modelId="{2727F3E0-FBA9-45FB-ADD6-DAE8B5D077C9}" type="presParOf" srcId="{E683CE1E-F455-4F35-9518-AD78F5F2E642}" destId="{4B402A67-D208-49ED-9A38-E1E9608319AF}" srcOrd="1" destOrd="0" presId="urn:microsoft.com/office/officeart/2005/8/layout/chevron2"/>
    <dgm:cxn modelId="{B749AB90-BFFE-4FB4-A561-8B5081CAFE61}" type="presParOf" srcId="{2B8974B3-7713-46AF-A206-9ADFA533DB2B}" destId="{1F65E601-45B2-4421-9486-EE9E70AE9C55}" srcOrd="3" destOrd="0" presId="urn:microsoft.com/office/officeart/2005/8/layout/chevron2"/>
    <dgm:cxn modelId="{5DDF87FD-2B93-49F5-A48E-C0A7B3DFC8DA}" type="presParOf" srcId="{2B8974B3-7713-46AF-A206-9ADFA533DB2B}" destId="{9AD83663-0F6F-44ED-AE3A-FFCD84F9AB44}" srcOrd="4" destOrd="0" presId="urn:microsoft.com/office/officeart/2005/8/layout/chevron2"/>
    <dgm:cxn modelId="{D7D6E7A6-8871-47B9-9976-661F879E07D5}" type="presParOf" srcId="{9AD83663-0F6F-44ED-AE3A-FFCD84F9AB44}" destId="{23191956-6869-4DD7-A4DD-5F2238B47D48}" srcOrd="0" destOrd="0" presId="urn:microsoft.com/office/officeart/2005/8/layout/chevron2"/>
    <dgm:cxn modelId="{C4D0E5DA-613D-4780-AAA0-2B99D0B07AD5}" type="presParOf" srcId="{9AD83663-0F6F-44ED-AE3A-FFCD84F9AB44}" destId="{09FF9717-FDB0-4C17-B79C-1D446555A5B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9C9DAE-B61E-4220-ABCB-F1AB55A67FA1}">
      <dsp:nvSpPr>
        <dsp:cNvPr id="0" name=""/>
        <dsp:cNvSpPr/>
      </dsp:nvSpPr>
      <dsp:spPr>
        <a:xfrm rot="5400000">
          <a:off x="-296894" y="358174"/>
          <a:ext cx="1979296" cy="13855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100" kern="1200" dirty="0" smtClean="0"/>
            <a:t>تعريفها</a:t>
          </a:r>
          <a:endParaRPr lang="ar-IQ" sz="2100" kern="1200" dirty="0"/>
        </a:p>
      </dsp:txBody>
      <dsp:txXfrm rot="5400000">
        <a:off x="-296894" y="358174"/>
        <a:ext cx="1979296" cy="1385507"/>
      </dsp:txXfrm>
    </dsp:sp>
    <dsp:sp modelId="{66EA7D3C-5C31-42F8-B095-C6C31FAF1443}">
      <dsp:nvSpPr>
        <dsp:cNvPr id="0" name=""/>
        <dsp:cNvSpPr/>
      </dsp:nvSpPr>
      <dsp:spPr>
        <a:xfrm rot="5400000">
          <a:off x="4085305" y="-2694476"/>
          <a:ext cx="1398459" cy="67980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b="0" kern="1200" dirty="0" smtClean="0"/>
            <a:t>هي وضع مادي </a:t>
          </a:r>
          <a:r>
            <a:rPr lang="ar-IQ" sz="1800" b="0" kern="1200" dirty="0" err="1" smtClean="0"/>
            <a:t>به</a:t>
          </a:r>
          <a:r>
            <a:rPr lang="ar-IQ" sz="1800" b="0" kern="1200" dirty="0" smtClean="0"/>
            <a:t> يسيطر الشخص بنفسه أو بالواسطة سيطرة فعلية على شيء يجوز التعامل فيه أو يستعمل بالفعل حقاً من الحقوق </a:t>
          </a:r>
          <a:endParaRPr lang="ar-IQ" sz="1800" b="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b="0" kern="1200" dirty="0" smtClean="0"/>
            <a:t>الحيازة سلطة فعلية مادية والملكية سلطة قانونية , فالحيازة تعد قرينة الملكية حتى يقوم الدليل على خلاف ذلك</a:t>
          </a:r>
          <a:endParaRPr lang="ar-IQ" sz="1800" b="0" kern="1200" dirty="0"/>
        </a:p>
      </dsp:txBody>
      <dsp:txXfrm rot="5400000">
        <a:off x="4085305" y="-2694476"/>
        <a:ext cx="1398459" cy="6798055"/>
      </dsp:txXfrm>
    </dsp:sp>
    <dsp:sp modelId="{692B981A-D269-4EB6-ABBC-F6121D11E284}">
      <dsp:nvSpPr>
        <dsp:cNvPr id="0" name=""/>
        <dsp:cNvSpPr/>
      </dsp:nvSpPr>
      <dsp:spPr>
        <a:xfrm rot="5400000">
          <a:off x="-296894" y="2149068"/>
          <a:ext cx="1979296" cy="13855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100" kern="1200" dirty="0" smtClean="0"/>
            <a:t>الحكمة منها</a:t>
          </a:r>
          <a:endParaRPr lang="ar-IQ" sz="2100" kern="1200" dirty="0"/>
        </a:p>
      </dsp:txBody>
      <dsp:txXfrm rot="5400000">
        <a:off x="-296894" y="2149068"/>
        <a:ext cx="1979296" cy="1385507"/>
      </dsp:txXfrm>
    </dsp:sp>
    <dsp:sp modelId="{C25B633C-4521-4B99-8DC3-CF1DA5592DF6}">
      <dsp:nvSpPr>
        <dsp:cNvPr id="0" name=""/>
        <dsp:cNvSpPr/>
      </dsp:nvSpPr>
      <dsp:spPr>
        <a:xfrm rot="5400000">
          <a:off x="4141263" y="-903581"/>
          <a:ext cx="1286542" cy="67980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900" kern="1200" dirty="0" smtClean="0"/>
            <a:t>يحمي القانون الحيازة لاعتبارات تتعلق بأمن المجتمع </a:t>
          </a:r>
          <a:r>
            <a:rPr lang="ar-IQ" sz="1900" kern="1200" dirty="0" err="1" smtClean="0"/>
            <a:t>و</a:t>
          </a:r>
          <a:r>
            <a:rPr lang="ar-IQ" sz="1900" kern="1200" dirty="0" smtClean="0"/>
            <a:t> استقرار النظام فيه غير إنها حماية مؤقتة لحين إثبات العكس   </a:t>
          </a:r>
          <a:endParaRPr lang="ar-IQ" sz="1900" kern="1200" dirty="0"/>
        </a:p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900" kern="1200" dirty="0" smtClean="0"/>
            <a:t>حماية الحيازة تعتبر في الحقيقة حماية للحق نفسه من خلال الواقع الظاهر</a:t>
          </a:r>
          <a:endParaRPr lang="ar-IQ" sz="1900" kern="1200" dirty="0"/>
        </a:p>
      </dsp:txBody>
      <dsp:txXfrm rot="5400000">
        <a:off x="4141263" y="-903581"/>
        <a:ext cx="1286542" cy="6798055"/>
      </dsp:txXfrm>
    </dsp:sp>
    <dsp:sp modelId="{B9158DF3-E8BB-49F0-8238-D1C85E3980F8}">
      <dsp:nvSpPr>
        <dsp:cNvPr id="0" name=""/>
        <dsp:cNvSpPr/>
      </dsp:nvSpPr>
      <dsp:spPr>
        <a:xfrm rot="5400000">
          <a:off x="-296894" y="3939963"/>
          <a:ext cx="1979296" cy="13855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100" kern="1200" dirty="0" smtClean="0"/>
            <a:t>محلها</a:t>
          </a:r>
          <a:endParaRPr lang="ar-IQ" sz="2100" kern="1200" dirty="0"/>
        </a:p>
      </dsp:txBody>
      <dsp:txXfrm rot="5400000">
        <a:off x="-296894" y="3939963"/>
        <a:ext cx="1979296" cy="1385507"/>
      </dsp:txXfrm>
    </dsp:sp>
    <dsp:sp modelId="{4520B06F-3CE6-40AD-90B7-E4C641D8B94A}">
      <dsp:nvSpPr>
        <dsp:cNvPr id="0" name=""/>
        <dsp:cNvSpPr/>
      </dsp:nvSpPr>
      <dsp:spPr>
        <a:xfrm rot="5400000">
          <a:off x="4141263" y="887312"/>
          <a:ext cx="1286542" cy="67980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900" kern="1200" dirty="0" smtClean="0"/>
            <a:t>لا ترد الحيازة إلا على الأشياء المادية </a:t>
          </a:r>
          <a:endParaRPr lang="ar-IQ" sz="1900" kern="1200" dirty="0"/>
        </a:p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900" kern="1200" dirty="0" smtClean="0"/>
            <a:t>ويجب أن تكون الأشياء المادية قابلة للتملك </a:t>
          </a:r>
          <a:r>
            <a:rPr lang="ar-IQ" sz="1900" kern="1200" dirty="0" err="1" smtClean="0"/>
            <a:t>اي</a:t>
          </a:r>
          <a:r>
            <a:rPr lang="ar-IQ" sz="1900" kern="1200" dirty="0" smtClean="0"/>
            <a:t> لا تخرج عن التعامل بحكم طبيعتها أو بحكم القانون</a:t>
          </a:r>
          <a:endParaRPr lang="ar-IQ" sz="1900" kern="1200" dirty="0"/>
        </a:p>
      </dsp:txBody>
      <dsp:txXfrm rot="5400000">
        <a:off x="4141263" y="887312"/>
        <a:ext cx="1286542" cy="67980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D89D28-E5B7-4D46-B17C-2622AC7B6719}">
      <dsp:nvSpPr>
        <dsp:cNvPr id="0" name=""/>
        <dsp:cNvSpPr/>
      </dsp:nvSpPr>
      <dsp:spPr>
        <a:xfrm>
          <a:off x="-467537" y="0"/>
          <a:ext cx="8676451" cy="18711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عناصر الحيازة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1- العنصر المادي: </a:t>
          </a:r>
          <a:r>
            <a:rPr lang="ar-IQ" sz="1600" kern="1200" dirty="0" smtClean="0">
              <a:solidFill>
                <a:schemeClr val="tx1"/>
              </a:solidFill>
            </a:rPr>
            <a:t>يتكون من مجموعة الأعمال المادية التي يباشرها الحائز كما لو كان مالكاً وهذه الأعمال في استعمال الشيء واستغلاله, ويصح أيضا أن تكون الحيازة بالواسطة بأسم الحائز ولحسابه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2- العنصر المعنوي : </a:t>
          </a:r>
          <a:r>
            <a:rPr lang="ar-IQ" sz="1600" kern="1200" dirty="0" smtClean="0">
              <a:solidFill>
                <a:schemeClr val="tx1"/>
              </a:solidFill>
            </a:rPr>
            <a:t>أي توافر نية الظهور بمظهر صاحب حق , ولا يتوافر العنصر المعنوي لدى غير الحائز</a:t>
          </a:r>
          <a:endParaRPr lang="ar-IQ" sz="2000" kern="1200" dirty="0">
            <a:solidFill>
              <a:schemeClr val="tx1"/>
            </a:solidFill>
          </a:endParaRPr>
        </a:p>
      </dsp:txBody>
      <dsp:txXfrm>
        <a:off x="-467537" y="0"/>
        <a:ext cx="6429919" cy="1871193"/>
      </dsp:txXfrm>
    </dsp:sp>
    <dsp:sp modelId="{9472B70E-0180-4AAF-B132-30D620B4FC3F}">
      <dsp:nvSpPr>
        <dsp:cNvPr id="0" name=""/>
        <dsp:cNvSpPr/>
      </dsp:nvSpPr>
      <dsp:spPr>
        <a:xfrm>
          <a:off x="2" y="2004856"/>
          <a:ext cx="8676451" cy="20383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أنواع الحيازة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1- الحيازة القانونية: </a:t>
          </a:r>
          <a:r>
            <a:rPr lang="ar-IQ" sz="1600" kern="1200" dirty="0" smtClean="0">
              <a:solidFill>
                <a:schemeClr val="tx1"/>
              </a:solidFill>
            </a:rPr>
            <a:t>هي الحيازة التي يتوافر لها ركناها المادي والمعنوي</a:t>
          </a:r>
          <a:endParaRPr lang="ar-IQ" sz="2000" kern="1200" dirty="0" smtClean="0">
            <a:solidFill>
              <a:schemeClr val="tx1"/>
            </a:solidFill>
          </a:endParaRP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2- الحيازة العرضية:</a:t>
          </a:r>
          <a:r>
            <a:rPr lang="ar-IQ" sz="1600" kern="1200" dirty="0" smtClean="0">
              <a:solidFill>
                <a:schemeClr val="tx1"/>
              </a:solidFill>
            </a:rPr>
            <a:t> هي حيازة الشيء لحساب الغير دون توافر نية التملك أي ينقصها العنصر المعنوي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kern="1200" dirty="0" smtClean="0">
              <a:solidFill>
                <a:schemeClr val="tx1"/>
              </a:solidFill>
            </a:rPr>
            <a:t>-يصح أن تقترن الحيازة العرضية بحيازة قانونية كصاحب حق الانتفاع والدائن المرتهن حيا زيا</a:t>
          </a:r>
          <a:endParaRPr lang="ar-IQ" sz="2000" kern="1200" dirty="0">
            <a:solidFill>
              <a:schemeClr val="tx1"/>
            </a:solidFill>
          </a:endParaRPr>
        </a:p>
      </dsp:txBody>
      <dsp:txXfrm>
        <a:off x="2" y="2004856"/>
        <a:ext cx="6479970" cy="2038384"/>
      </dsp:txXfrm>
    </dsp:sp>
    <dsp:sp modelId="{5B7CC795-2529-48BF-B6A5-2E708A63ABFA}">
      <dsp:nvSpPr>
        <dsp:cNvPr id="0" name=""/>
        <dsp:cNvSpPr/>
      </dsp:nvSpPr>
      <dsp:spPr>
        <a:xfrm>
          <a:off x="576027" y="4222167"/>
          <a:ext cx="8676451" cy="18711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وسائل تغير صفة الحيازة العرضية إلى حيازة قانونية: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أولاً: تغير صفة الحيازة بفعل الغير: </a:t>
          </a:r>
          <a:r>
            <a:rPr lang="ar-IQ" sz="1800" kern="1200" dirty="0" smtClean="0">
              <a:solidFill>
                <a:schemeClr val="tx1"/>
              </a:solidFill>
            </a:rPr>
            <a:t>كالحائز حسن النية الذي يشتري العقار من غير مالكه معتقداً أنه المالك الحقيقي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ثانياً: تغير صفة الحيازة بفعل الحائز: </a:t>
          </a:r>
          <a:r>
            <a:rPr lang="ar-IQ" sz="1600" kern="1200" dirty="0" smtClean="0">
              <a:solidFill>
                <a:schemeClr val="tx1"/>
              </a:solidFill>
            </a:rPr>
            <a:t>إذا أنكر الحائز على المالك ملكيته سواء أكان الحائز حسن النية أم سيئها </a:t>
          </a:r>
          <a:endParaRPr lang="ar-IQ" sz="2000" kern="1200" dirty="0" smtClean="0">
            <a:solidFill>
              <a:schemeClr val="tx1"/>
            </a:solidFill>
          </a:endParaRP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2000" kern="1200" dirty="0"/>
        </a:p>
      </dsp:txBody>
      <dsp:txXfrm>
        <a:off x="576027" y="4222167"/>
        <a:ext cx="6479970" cy="1871193"/>
      </dsp:txXfrm>
    </dsp:sp>
    <dsp:sp modelId="{27126AD1-968B-4DB5-892A-5FCD3EAED7BF}">
      <dsp:nvSpPr>
        <dsp:cNvPr id="0" name=""/>
        <dsp:cNvSpPr/>
      </dsp:nvSpPr>
      <dsp:spPr>
        <a:xfrm>
          <a:off x="7099391" y="1320348"/>
          <a:ext cx="1216275" cy="121627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600" kern="1200"/>
        </a:p>
      </dsp:txBody>
      <dsp:txXfrm>
        <a:off x="7099391" y="1320348"/>
        <a:ext cx="1216275" cy="1216275"/>
      </dsp:txXfrm>
    </dsp:sp>
    <dsp:sp modelId="{B3B4732D-F06A-4F8E-98A1-812D67629635}">
      <dsp:nvSpPr>
        <dsp:cNvPr id="0" name=""/>
        <dsp:cNvSpPr/>
      </dsp:nvSpPr>
      <dsp:spPr>
        <a:xfrm>
          <a:off x="7460180" y="3657915"/>
          <a:ext cx="1216275" cy="121627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600" kern="1200"/>
        </a:p>
      </dsp:txBody>
      <dsp:txXfrm>
        <a:off x="7460180" y="3657915"/>
        <a:ext cx="1216275" cy="121627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34EC1D-A00F-4941-8DD7-CFCECE723BD5}">
      <dsp:nvSpPr>
        <dsp:cNvPr id="0" name=""/>
        <dsp:cNvSpPr/>
      </dsp:nvSpPr>
      <dsp:spPr>
        <a:xfrm rot="16200000">
          <a:off x="-1665477" y="1669409"/>
          <a:ext cx="6021387" cy="268256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دعاوى الحيازة</a:t>
          </a:r>
          <a:endParaRPr lang="ar-IQ" sz="2000" kern="1200" dirty="0">
            <a:solidFill>
              <a:schemeClr val="tx1"/>
            </a:solidFill>
          </a:endParaRPr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600" kern="1200" dirty="0" smtClean="0">
              <a:solidFill>
                <a:schemeClr val="tx1"/>
              </a:solidFill>
            </a:rPr>
            <a:t>1- دعوى استرداد الحيازة للحائز أن يستردها خلال سنة , الحيازة الفضلى تتحقق بوجود السند القانوني وإلا فالأسبق في التاريخ</a:t>
          </a:r>
          <a:endParaRPr lang="ar-IQ" sz="1600" kern="1200" dirty="0">
            <a:solidFill>
              <a:schemeClr val="tx1"/>
            </a:solidFill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kern="1200" dirty="0" smtClean="0">
              <a:solidFill>
                <a:schemeClr val="tx1"/>
              </a:solidFill>
            </a:rPr>
            <a:t>2</a:t>
          </a:r>
          <a:r>
            <a:rPr lang="ar-IQ" sz="1600" kern="1200" dirty="0" smtClean="0">
              <a:solidFill>
                <a:schemeClr val="tx1"/>
              </a:solidFill>
            </a:rPr>
            <a:t>- دعوى منع التعرض سواء أكان التعرض مادي أو قانوني ويجب أن ترفع خلال سنة من التعرض</a:t>
          </a:r>
          <a:endParaRPr lang="ar-IQ" sz="1800" kern="1200" dirty="0">
            <a:solidFill>
              <a:schemeClr val="tx1"/>
            </a:solidFill>
          </a:endParaRPr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600" kern="1200" dirty="0" smtClean="0">
              <a:solidFill>
                <a:schemeClr val="tx1"/>
              </a:solidFill>
            </a:rPr>
            <a:t>3-دعوى وقف الأعمال الجديدة : الأعمال التي لو تمت تحقق التعرض ويشترط فيها أن لا تقل الحيازة عن سنة </a:t>
          </a:r>
          <a:endParaRPr lang="ar-IQ" sz="1800" kern="1200" dirty="0">
            <a:solidFill>
              <a:schemeClr val="tx1"/>
            </a:solidFill>
          </a:endParaRPr>
        </a:p>
      </dsp:txBody>
      <dsp:txXfrm rot="16200000">
        <a:off x="-1665477" y="1669409"/>
        <a:ext cx="6021387" cy="2682567"/>
      </dsp:txXfrm>
    </dsp:sp>
    <dsp:sp modelId="{A69A6902-0E5F-4C41-89A3-D2A4DF746D49}">
      <dsp:nvSpPr>
        <dsp:cNvPr id="0" name=""/>
        <dsp:cNvSpPr/>
      </dsp:nvSpPr>
      <dsp:spPr>
        <a:xfrm rot="16200000">
          <a:off x="1309680" y="1606134"/>
          <a:ext cx="6021387" cy="280911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انتقال وزوال الحيازة</a:t>
          </a:r>
          <a:endParaRPr lang="ar-IQ" sz="2000" kern="1200" dirty="0">
            <a:solidFill>
              <a:schemeClr val="tx1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kern="1200" dirty="0" smtClean="0">
              <a:solidFill>
                <a:schemeClr val="tx1"/>
              </a:solidFill>
            </a:rPr>
            <a:t>*تنتقل</a:t>
          </a:r>
          <a:r>
            <a:rPr lang="ar-IQ" sz="2400" kern="1200" dirty="0" smtClean="0">
              <a:solidFill>
                <a:schemeClr val="tx1"/>
              </a:solidFill>
            </a:rPr>
            <a:t> الحيازة </a:t>
          </a:r>
          <a:r>
            <a:rPr lang="ar-IQ" sz="1600" kern="1200" dirty="0" smtClean="0">
              <a:solidFill>
                <a:schemeClr val="tx1"/>
              </a:solidFill>
            </a:rPr>
            <a:t>عن طريق الاستخلاف فحيازة السلف تنتقل إلى الخلف العام بصفاتها, أما حيازة الخلف الخاص فتعتبر حيازة جديدة إلا أذا كان هناك أتفاق على انتقال الحيازة</a:t>
          </a:r>
          <a:endParaRPr lang="ar-IQ" sz="2000" kern="1200" dirty="0">
            <a:solidFill>
              <a:schemeClr val="tx1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kern="1200" dirty="0" smtClean="0">
              <a:solidFill>
                <a:schemeClr val="tx1"/>
              </a:solidFill>
            </a:rPr>
            <a:t>*</a:t>
          </a:r>
          <a:r>
            <a:rPr lang="ar-IQ" sz="1800" b="1" kern="1200" dirty="0" smtClean="0">
              <a:solidFill>
                <a:schemeClr val="tx1"/>
              </a:solidFill>
            </a:rPr>
            <a:t>تزول الحيازة بحالتين: </a:t>
          </a:r>
          <a:r>
            <a:rPr lang="ar-IQ" sz="1600" kern="1200" dirty="0" smtClean="0">
              <a:solidFill>
                <a:schemeClr val="tx1"/>
              </a:solidFill>
            </a:rPr>
            <a:t>أما بتخلي الحائز عنها بعنصريها أو فقد الحائز للعنصر المادي</a:t>
          </a:r>
          <a:endParaRPr lang="ar-IQ" sz="2000" kern="1200" dirty="0">
            <a:solidFill>
              <a:schemeClr val="tx1"/>
            </a:solidFill>
          </a:endParaRPr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600" kern="1200" dirty="0" smtClean="0">
              <a:solidFill>
                <a:schemeClr val="tx1"/>
              </a:solidFill>
            </a:rPr>
            <a:t>فقد الحيازة لمانع مؤقت لا يؤدي إلى زوال الحيازة </a:t>
          </a:r>
          <a:endParaRPr lang="ar-IQ" sz="2000" kern="1200" dirty="0">
            <a:solidFill>
              <a:schemeClr val="tx1"/>
            </a:solidFill>
          </a:endParaRPr>
        </a:p>
      </dsp:txBody>
      <dsp:txXfrm rot="16200000">
        <a:off x="1309680" y="1606134"/>
        <a:ext cx="6021387" cy="2809117"/>
      </dsp:txXfrm>
    </dsp:sp>
    <dsp:sp modelId="{1DD348C4-1633-4A6C-BDAA-B912008E6D39}">
      <dsp:nvSpPr>
        <dsp:cNvPr id="0" name=""/>
        <dsp:cNvSpPr/>
      </dsp:nvSpPr>
      <dsp:spPr>
        <a:xfrm rot="16200000">
          <a:off x="4370955" y="1503099"/>
          <a:ext cx="6021387" cy="301518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عيوب الحيازة</a:t>
          </a:r>
          <a:endParaRPr lang="ar-IQ" sz="2000" kern="1200" dirty="0">
            <a:solidFill>
              <a:schemeClr val="tx1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kern="1200" dirty="0" smtClean="0">
              <a:solidFill>
                <a:schemeClr val="tx1"/>
              </a:solidFill>
            </a:rPr>
            <a:t>1-الإكراه : </a:t>
          </a:r>
          <a:r>
            <a:rPr lang="ar-IQ" sz="1600" kern="1200" dirty="0" smtClean="0">
              <a:solidFill>
                <a:schemeClr val="tx1"/>
              </a:solidFill>
            </a:rPr>
            <a:t>يجب أن تكون الحيازة هادئة وإذا بدأت الحيازة مقترنة بإكراه ثم أنقطع الإكراه تكون الحيازة صالحة لإنتاج آثارها</a:t>
          </a:r>
          <a:endParaRPr lang="ar-IQ" sz="2000" kern="1200" dirty="0">
            <a:solidFill>
              <a:schemeClr val="tx1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kern="1200" dirty="0" smtClean="0">
              <a:solidFill>
                <a:schemeClr val="tx1"/>
              </a:solidFill>
            </a:rPr>
            <a:t>2-الخفاء : </a:t>
          </a:r>
          <a:r>
            <a:rPr lang="ar-IQ" sz="1600" kern="1200" dirty="0" smtClean="0">
              <a:solidFill>
                <a:schemeClr val="tx1"/>
              </a:solidFill>
            </a:rPr>
            <a:t>يجب أن تكون الحيازة ظاهرة ولا يشترط أن تكون ظاهرة للناس بل يكفي أن تكون ظاهرة للمالك</a:t>
          </a:r>
          <a:endParaRPr lang="ar-IQ" sz="2000" kern="1200" dirty="0">
            <a:solidFill>
              <a:schemeClr val="tx1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kern="1200" dirty="0" smtClean="0">
              <a:solidFill>
                <a:schemeClr val="tx1"/>
              </a:solidFill>
            </a:rPr>
            <a:t>3- الغموض : </a:t>
          </a:r>
          <a:r>
            <a:rPr lang="ar-IQ" sz="1600" kern="1200" dirty="0" smtClean="0">
              <a:solidFill>
                <a:schemeClr val="tx1"/>
              </a:solidFill>
            </a:rPr>
            <a:t>يجب أن تكون الحيازة واضحة أي لا تحتمل الشك أو التأويل ويتحقق الغموض في الملكية الشائعة</a:t>
          </a:r>
          <a:endParaRPr lang="ar-IQ" sz="2000" kern="1200" dirty="0">
            <a:solidFill>
              <a:schemeClr val="tx1"/>
            </a:solidFill>
          </a:endParaRPr>
        </a:p>
      </dsp:txBody>
      <dsp:txXfrm rot="16200000">
        <a:off x="4370955" y="1503099"/>
        <a:ext cx="6021387" cy="301518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CF74B3-F2E1-4DAA-A2B0-38AAB1171335}">
      <dsp:nvSpPr>
        <dsp:cNvPr id="0" name=""/>
        <dsp:cNvSpPr/>
      </dsp:nvSpPr>
      <dsp:spPr>
        <a:xfrm>
          <a:off x="0" y="-23451"/>
          <a:ext cx="8183562" cy="184730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>
              <a:solidFill>
                <a:schemeClr val="tx1"/>
              </a:solidFill>
            </a:rPr>
            <a:t>التقادم المكسب   </a:t>
          </a:r>
          <a:r>
            <a:rPr lang="ar-IQ" sz="1800" kern="1200" dirty="0" smtClean="0">
              <a:solidFill>
                <a:srgbClr val="FF0000"/>
              </a:solidFill>
            </a:rPr>
            <a:t>قاعدة الحيازة في المنقول   نجاح المالك في استرداد ملكه </a:t>
          </a:r>
        </a:p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>
              <a:solidFill>
                <a:schemeClr val="tx1"/>
              </a:solidFill>
            </a:rPr>
            <a:t>1- تقادم عادي (طويل)</a:t>
          </a:r>
        </a:p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>
              <a:solidFill>
                <a:srgbClr val="FF0000"/>
              </a:solidFill>
            </a:rPr>
            <a:t>2- تقادم خمسي (قصير)</a:t>
          </a:r>
          <a:endParaRPr lang="ar-IQ" sz="1800" kern="1200" dirty="0">
            <a:solidFill>
              <a:srgbClr val="FF0000"/>
            </a:solidFill>
          </a:endParaRPr>
        </a:p>
      </dsp:txBody>
      <dsp:txXfrm>
        <a:off x="0" y="-23451"/>
        <a:ext cx="8183562" cy="1847303"/>
      </dsp:txXfrm>
    </dsp:sp>
    <dsp:sp modelId="{C3498A7F-104E-4073-BD0B-5645F12AD293}">
      <dsp:nvSpPr>
        <dsp:cNvPr id="0" name=""/>
        <dsp:cNvSpPr/>
      </dsp:nvSpPr>
      <dsp:spPr>
        <a:xfrm>
          <a:off x="262" y="1378427"/>
          <a:ext cx="2725190" cy="447787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التقادم في القانون العراقي :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- من حاز منقول أو عقار غير مسجل في دائرة الطابو 15 سنة فلا تسمع عليه دعوى الملك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-حيازة الأرض الأميرية يكسب حق التصرف فيها لمدة 10 سنوات متوالية لكن هذا الحكم أصبح معطل . </a:t>
          </a:r>
          <a:endParaRPr lang="ar-IQ" sz="2000" kern="1200" dirty="0">
            <a:solidFill>
              <a:schemeClr val="tx1"/>
            </a:solidFill>
          </a:endParaRPr>
        </a:p>
      </dsp:txBody>
      <dsp:txXfrm>
        <a:off x="262" y="1378427"/>
        <a:ext cx="2725190" cy="4477870"/>
      </dsp:txXfrm>
    </dsp:sp>
    <dsp:sp modelId="{B5E2E752-08A8-4DD9-9AD0-AD18D1814F4F}">
      <dsp:nvSpPr>
        <dsp:cNvPr id="0" name=""/>
        <dsp:cNvSpPr/>
      </dsp:nvSpPr>
      <dsp:spPr>
        <a:xfrm>
          <a:off x="2729185" y="1378427"/>
          <a:ext cx="2725190" cy="447787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التمييز بينهما :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>
              <a:solidFill>
                <a:schemeClr val="tx1"/>
              </a:solidFill>
            </a:rPr>
            <a:t>1- يشتركان في استنادهما إلى مرور الزمان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>
              <a:solidFill>
                <a:schemeClr val="tx1"/>
              </a:solidFill>
            </a:rPr>
            <a:t>2-يختلفان من حيث الأساس , أساس التقادم المكسب واقعة ايجابية وهي الحيازة أما التقادم المسقط أساسه واقعة سلبيه هي السكوت والإهمال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kern="1200" dirty="0" smtClean="0">
              <a:solidFill>
                <a:schemeClr val="tx1"/>
              </a:solidFill>
            </a:rPr>
            <a:t>3-التقادم المسقط أوسع نطاق من التقادم المكسب , إذا يؤدي إلى سقوط جميع الحقوق الشخصية والعينية عدا حق الملكية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2000" kern="1200" dirty="0"/>
        </a:p>
      </dsp:txBody>
      <dsp:txXfrm>
        <a:off x="2729185" y="1378427"/>
        <a:ext cx="2725190" cy="4477870"/>
      </dsp:txXfrm>
    </dsp:sp>
    <dsp:sp modelId="{84B5B1C1-4EBF-46D5-949F-ABE3615E9902}">
      <dsp:nvSpPr>
        <dsp:cNvPr id="0" name=""/>
        <dsp:cNvSpPr/>
      </dsp:nvSpPr>
      <dsp:spPr>
        <a:xfrm>
          <a:off x="5454376" y="1378427"/>
          <a:ext cx="2725190" cy="447787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التقادم: هو نظام قانوني يستند إلى مرور الزمان على واقعة معينة وهو على نوعين :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1-تقادم مكسب: </a:t>
          </a:r>
          <a:r>
            <a:rPr lang="ar-IQ" sz="1800" kern="1200" dirty="0" smtClean="0">
              <a:solidFill>
                <a:schemeClr val="tx1"/>
              </a:solidFill>
            </a:rPr>
            <a:t>هو سبب من أسباب كسب الملكية والحقوق العينية إذا استمرت حيازتها المدة التي نص عليها القانون</a:t>
          </a:r>
          <a:endParaRPr lang="ar-IQ" sz="2000" kern="1200" dirty="0" smtClean="0">
            <a:solidFill>
              <a:schemeClr val="tx1"/>
            </a:solidFill>
          </a:endParaRP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kern="1200" dirty="0" smtClean="0">
              <a:solidFill>
                <a:schemeClr val="tx1"/>
              </a:solidFill>
            </a:rPr>
            <a:t>2-تقادم مسقط: </a:t>
          </a:r>
          <a:r>
            <a:rPr lang="ar-IQ" sz="1800" kern="1200" dirty="0" smtClean="0">
              <a:solidFill>
                <a:schemeClr val="tx1"/>
              </a:solidFill>
            </a:rPr>
            <a:t>يؤدي إلى سقوط الحق إذا أهمل صاحبه استعماله أو المطالبة </a:t>
          </a:r>
          <a:r>
            <a:rPr lang="ar-IQ" sz="1800" kern="1200" dirty="0" err="1" smtClean="0">
              <a:solidFill>
                <a:schemeClr val="tx1"/>
              </a:solidFill>
            </a:rPr>
            <a:t>به</a:t>
          </a:r>
          <a:r>
            <a:rPr lang="ar-IQ" sz="1800" kern="1200" dirty="0" smtClean="0">
              <a:solidFill>
                <a:schemeClr val="tx1"/>
              </a:solidFill>
            </a:rPr>
            <a:t> مدة معينة</a:t>
          </a:r>
          <a:endParaRPr lang="ar-IQ" sz="2000" kern="1200" dirty="0">
            <a:solidFill>
              <a:schemeClr val="tx1"/>
            </a:solidFill>
          </a:endParaRPr>
        </a:p>
      </dsp:txBody>
      <dsp:txXfrm>
        <a:off x="5454376" y="1378427"/>
        <a:ext cx="2725190" cy="4477870"/>
      </dsp:txXfrm>
    </dsp:sp>
    <dsp:sp modelId="{15D10EDA-1B19-4350-8088-52C2F0AF5C4F}">
      <dsp:nvSpPr>
        <dsp:cNvPr id="0" name=""/>
        <dsp:cNvSpPr/>
      </dsp:nvSpPr>
      <dsp:spPr>
        <a:xfrm>
          <a:off x="0" y="5458092"/>
          <a:ext cx="8183562" cy="40905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0A567D-DB7E-4117-ACE3-8C6B56A77950}">
      <dsp:nvSpPr>
        <dsp:cNvPr id="0" name=""/>
        <dsp:cNvSpPr/>
      </dsp:nvSpPr>
      <dsp:spPr>
        <a:xfrm rot="5400000">
          <a:off x="-296583" y="298761"/>
          <a:ext cx="1977220" cy="138405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900" kern="1200" dirty="0" smtClean="0"/>
            <a:t>شروط التقادم الطويل</a:t>
          </a:r>
          <a:endParaRPr lang="ar-IQ" sz="1900" kern="1200" dirty="0"/>
        </a:p>
      </dsp:txBody>
      <dsp:txXfrm rot="5400000">
        <a:off x="-296583" y="298761"/>
        <a:ext cx="1977220" cy="1384054"/>
      </dsp:txXfrm>
    </dsp:sp>
    <dsp:sp modelId="{79635412-18B4-4BB7-9750-582737F1941D}">
      <dsp:nvSpPr>
        <dsp:cNvPr id="0" name=""/>
        <dsp:cNvSpPr/>
      </dsp:nvSpPr>
      <dsp:spPr>
        <a:xfrm rot="5400000">
          <a:off x="4141212" y="-2754978"/>
          <a:ext cx="1285193" cy="67995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400" kern="1200" dirty="0" smtClean="0"/>
            <a:t>1- الحيازة 2- استمرار الحيازة 3- العقار غير مسجل في دائرة الطابو 4- الدفع بالإنكار  5- عدم وجود عذر شرعي</a:t>
          </a:r>
          <a:endParaRPr lang="ar-IQ" sz="2400" kern="1200" dirty="0"/>
        </a:p>
      </dsp:txBody>
      <dsp:txXfrm rot="5400000">
        <a:off x="4141212" y="-2754978"/>
        <a:ext cx="1285193" cy="6799508"/>
      </dsp:txXfrm>
    </dsp:sp>
    <dsp:sp modelId="{6201517F-9AC8-4A89-95A3-85FF947B524B}">
      <dsp:nvSpPr>
        <dsp:cNvPr id="0" name=""/>
        <dsp:cNvSpPr/>
      </dsp:nvSpPr>
      <dsp:spPr>
        <a:xfrm rot="5400000">
          <a:off x="-296583" y="2085303"/>
          <a:ext cx="1977220" cy="138405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900" kern="1200" dirty="0" smtClean="0"/>
            <a:t>وقف التقادم </a:t>
          </a:r>
          <a:endParaRPr lang="ar-IQ" sz="1900" kern="1200" dirty="0"/>
        </a:p>
      </dsp:txBody>
      <dsp:txXfrm rot="5400000">
        <a:off x="-296583" y="2085303"/>
        <a:ext cx="1977220" cy="1384054"/>
      </dsp:txXfrm>
    </dsp:sp>
    <dsp:sp modelId="{4B402A67-D208-49ED-9A38-E1E9608319AF}">
      <dsp:nvSpPr>
        <dsp:cNvPr id="0" name=""/>
        <dsp:cNvSpPr/>
      </dsp:nvSpPr>
      <dsp:spPr>
        <a:xfrm rot="5400000">
          <a:off x="4141212" y="-968436"/>
          <a:ext cx="1285193" cy="67995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800" kern="1200" dirty="0" smtClean="0"/>
            <a:t>يؤدي إلى عدم حساب المدة التي التي يتحقق فيها سببه </a:t>
          </a:r>
          <a:endParaRPr lang="ar-IQ" sz="18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kern="1200" dirty="0" smtClean="0"/>
            <a:t>أسبابه: 1- وجود مانع مادي أو أدبي</a:t>
          </a:r>
          <a:endParaRPr lang="ar-IQ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2000" kern="1200" dirty="0" smtClean="0"/>
            <a:t>2- انعدام الأهلية أو نقصها أو الغيبة في بلاد أجنبية</a:t>
          </a:r>
          <a:endParaRPr lang="ar-IQ" sz="2000" kern="1200" dirty="0"/>
        </a:p>
      </dsp:txBody>
      <dsp:txXfrm rot="5400000">
        <a:off x="4141212" y="-968436"/>
        <a:ext cx="1285193" cy="6799508"/>
      </dsp:txXfrm>
    </dsp:sp>
    <dsp:sp modelId="{23191956-6869-4DD7-A4DD-5F2238B47D48}">
      <dsp:nvSpPr>
        <dsp:cNvPr id="0" name=""/>
        <dsp:cNvSpPr/>
      </dsp:nvSpPr>
      <dsp:spPr>
        <a:xfrm rot="5400000">
          <a:off x="-296583" y="3871845"/>
          <a:ext cx="1977220" cy="138405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900" kern="1200" dirty="0" smtClean="0"/>
            <a:t>انقطاع التقادم</a:t>
          </a:r>
          <a:endParaRPr lang="ar-IQ" sz="1900" kern="1200" dirty="0"/>
        </a:p>
      </dsp:txBody>
      <dsp:txXfrm rot="5400000">
        <a:off x="-296583" y="3871845"/>
        <a:ext cx="1977220" cy="1384054"/>
      </dsp:txXfrm>
    </dsp:sp>
    <dsp:sp modelId="{09FF9717-FDB0-4C17-B79C-1D446555A5B7}">
      <dsp:nvSpPr>
        <dsp:cNvPr id="0" name=""/>
        <dsp:cNvSpPr/>
      </dsp:nvSpPr>
      <dsp:spPr>
        <a:xfrm rot="5400000">
          <a:off x="4141212" y="818105"/>
          <a:ext cx="1285193" cy="67995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500" kern="1200" dirty="0" smtClean="0"/>
            <a:t>يؤدي إلى سقوط المدة السارية قبل تحقق أسباب قطع التقادم وبزوال السبب يبدأ التقادم من جديد</a:t>
          </a:r>
          <a:endParaRPr lang="ar-IQ" sz="1500" kern="1200" dirty="0"/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500" kern="1200" dirty="0" smtClean="0"/>
            <a:t>أسبابه : 1- الانقطاع الطبيعي :يتحقق بزوال الحيازة بتخلي الحائز عنها بعنصريها أو بفقد العنصر المادي</a:t>
          </a:r>
          <a:endParaRPr lang="ar-IQ" sz="1500" kern="1200" dirty="0"/>
        </a:p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IQ" sz="1500" kern="1200" dirty="0" smtClean="0"/>
            <a:t>2- الانقطاع المدني : يتحقق باستمرار الحيازة : </a:t>
          </a:r>
          <a:r>
            <a:rPr lang="ar-IQ" sz="1500" kern="1200" dirty="0" err="1" smtClean="0"/>
            <a:t>أ</a:t>
          </a:r>
          <a:r>
            <a:rPr lang="ar-IQ" sz="1500" kern="1200" dirty="0" smtClean="0"/>
            <a:t>- المطالبة القضائية </a:t>
          </a:r>
          <a:r>
            <a:rPr lang="ar-IQ" sz="1500" kern="1200" dirty="0" err="1" smtClean="0"/>
            <a:t>ب</a:t>
          </a:r>
          <a:r>
            <a:rPr lang="ar-IQ" sz="1500" kern="1200" dirty="0" smtClean="0"/>
            <a:t>- </a:t>
          </a:r>
          <a:r>
            <a:rPr lang="ar-IQ" sz="1500" kern="1200" dirty="0" err="1" smtClean="0"/>
            <a:t>الاقرار</a:t>
          </a:r>
          <a:endParaRPr lang="ar-IQ" sz="1500" kern="1200" dirty="0"/>
        </a:p>
      </dsp:txBody>
      <dsp:txXfrm rot="5400000">
        <a:off x="4141212" y="818105"/>
        <a:ext cx="1285193" cy="67995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0" name="عنوان فرعي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مستدير الزوايا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ذو زاوية واحدة مستديرة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عنصر نائب للعنوان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05B5FA2-0CEC-42CF-B0E0-0810C3F56FD2}" type="datetimeFigureOut">
              <a:rPr lang="ar-IQ" smtClean="0"/>
              <a:pPr/>
              <a:t>03/07/1442</a:t>
            </a:fld>
            <a:endParaRPr lang="ar-IQ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0E55F15-1364-44C9-AAFF-C9ADBBCB85D8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IQ" dirty="0" smtClean="0"/>
              <a:t>محاضرات في الحقوق العينية</a:t>
            </a:r>
            <a:br>
              <a:rPr lang="ar-IQ" dirty="0" smtClean="0"/>
            </a:br>
            <a:r>
              <a:rPr lang="ar-IQ" dirty="0" smtClean="0"/>
              <a:t>قسم القانون </a:t>
            </a:r>
            <a:r>
              <a:rPr lang="ar-IQ" dirty="0" smtClean="0"/>
              <a:t>المرحلة </a:t>
            </a:r>
            <a:r>
              <a:rPr lang="ar-IQ" dirty="0" smtClean="0"/>
              <a:t>الرابعة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112120"/>
          </a:xfrm>
        </p:spPr>
        <p:txBody>
          <a:bodyPr>
            <a:noAutofit/>
          </a:bodyPr>
          <a:lstStyle/>
          <a:p>
            <a:pPr algn="ctr"/>
            <a:r>
              <a:rPr lang="ar-IQ" sz="3200" b="1" dirty="0" smtClean="0">
                <a:solidFill>
                  <a:srgbClr val="002060"/>
                </a:solidFill>
              </a:rPr>
              <a:t>المحاضرة العاشرة</a:t>
            </a:r>
          </a:p>
          <a:p>
            <a:pPr algn="ctr"/>
            <a:r>
              <a:rPr lang="ar-IQ" sz="3200" b="1" dirty="0" smtClean="0">
                <a:solidFill>
                  <a:srgbClr val="002060"/>
                </a:solidFill>
              </a:rPr>
              <a:t>الحيازة( الجزء الأول )</a:t>
            </a:r>
            <a:endParaRPr lang="ar-IQ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8183880" cy="1051560"/>
          </a:xfrm>
        </p:spPr>
        <p:txBody>
          <a:bodyPr/>
          <a:lstStyle/>
          <a:p>
            <a:pPr algn="ctr"/>
            <a:r>
              <a:rPr lang="ar-IQ" dirty="0" smtClean="0"/>
              <a:t>*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052736"/>
            <a:ext cx="8183880" cy="5274912"/>
          </a:xfrm>
        </p:spPr>
        <p:txBody>
          <a:bodyPr/>
          <a:lstStyle/>
          <a:p>
            <a:endParaRPr lang="ar-IQ" dirty="0" smtClean="0"/>
          </a:p>
          <a:p>
            <a:pPr>
              <a:buNone/>
            </a:pPr>
            <a:endParaRPr lang="ar-IQ" sz="2400" dirty="0" smtClean="0"/>
          </a:p>
          <a:p>
            <a:pPr>
              <a:buNone/>
            </a:pPr>
            <a:r>
              <a:rPr lang="ar-IQ" sz="2400" dirty="0" smtClean="0"/>
              <a:t>     الحيازة              الحيازة في ذاتها          آثار الحيازة</a:t>
            </a:r>
          </a:p>
          <a:p>
            <a:r>
              <a:rPr lang="ar-IQ" sz="2400" dirty="0" smtClean="0"/>
              <a:t>- تعريفها            - عناصر الحيازة          - التقادم المكسب</a:t>
            </a:r>
          </a:p>
          <a:p>
            <a:r>
              <a:rPr lang="ar-IQ" sz="2400" dirty="0" smtClean="0"/>
              <a:t>-الحكمة منها      - أنواع الحيازة            - شروطه</a:t>
            </a:r>
          </a:p>
          <a:p>
            <a:r>
              <a:rPr lang="ar-IQ" sz="2400" dirty="0" smtClean="0"/>
              <a:t>- محلها             - عيوب الحيازة           - وقف التقادم</a:t>
            </a:r>
          </a:p>
          <a:p>
            <a:pPr>
              <a:buNone/>
            </a:pPr>
            <a:r>
              <a:rPr lang="ar-IQ" sz="2400" dirty="0" smtClean="0"/>
              <a:t>                         - انتقال وزوال الحيازة   - انقطاع التقادم  </a:t>
            </a:r>
          </a:p>
          <a:p>
            <a:pPr>
              <a:buNone/>
            </a:pPr>
            <a:r>
              <a:rPr lang="ar-IQ" sz="2400" dirty="0" smtClean="0"/>
              <a:t>                         - دعاوى الحيازة</a:t>
            </a:r>
            <a:endParaRPr lang="ar-IQ" sz="2400" dirty="0"/>
          </a:p>
        </p:txBody>
      </p:sp>
      <p:sp>
        <p:nvSpPr>
          <p:cNvPr id="4" name="مخطط انسيابي: متعدد المستندات 3"/>
          <p:cNvSpPr/>
          <p:nvPr/>
        </p:nvSpPr>
        <p:spPr>
          <a:xfrm>
            <a:off x="2843808" y="260648"/>
            <a:ext cx="3960440" cy="758952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dirty="0" smtClean="0"/>
              <a:t>مفردات المحاضرة</a:t>
            </a:r>
            <a:endParaRPr lang="ar-IQ" sz="2800" dirty="0"/>
          </a:p>
        </p:txBody>
      </p:sp>
      <p:cxnSp>
        <p:nvCxnSpPr>
          <p:cNvPr id="6" name="رابط كسهم مستقيم 5"/>
          <p:cNvCxnSpPr>
            <a:stCxn id="3" idx="0"/>
          </p:cNvCxnSpPr>
          <p:nvPr/>
        </p:nvCxnSpPr>
        <p:spPr>
          <a:xfrm>
            <a:off x="4631492" y="1052736"/>
            <a:ext cx="2460788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>
            <a:stCxn id="3" idx="0"/>
          </p:cNvCxnSpPr>
          <p:nvPr/>
        </p:nvCxnSpPr>
        <p:spPr>
          <a:xfrm>
            <a:off x="4631492" y="1052736"/>
            <a:ext cx="12516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>
            <a:stCxn id="3" idx="0"/>
          </p:cNvCxnSpPr>
          <p:nvPr/>
        </p:nvCxnSpPr>
        <p:spPr>
          <a:xfrm flipH="1">
            <a:off x="2555776" y="1052736"/>
            <a:ext cx="2075716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0"/>
            <a:ext cx="8183880" cy="1051560"/>
          </a:xfrm>
        </p:spPr>
        <p:txBody>
          <a:bodyPr/>
          <a:lstStyle/>
          <a:p>
            <a:pPr algn="ctr"/>
            <a:r>
              <a:rPr lang="ar-IQ" dirty="0" smtClean="0"/>
              <a:t>*</a:t>
            </a:r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323850" y="836613"/>
          <a:ext cx="8183563" cy="5627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شريط منحني إلى الأعلى 3"/>
          <p:cNvSpPr/>
          <p:nvPr/>
        </p:nvSpPr>
        <p:spPr>
          <a:xfrm>
            <a:off x="2411760" y="0"/>
            <a:ext cx="4464496" cy="758952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dirty="0" smtClean="0"/>
              <a:t>ماهية الحيازة</a:t>
            </a:r>
            <a:endParaRPr lang="ar-IQ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0"/>
            <a:ext cx="8183880" cy="836712"/>
          </a:xfrm>
        </p:spPr>
        <p:txBody>
          <a:bodyPr/>
          <a:lstStyle/>
          <a:p>
            <a:pPr algn="ctr"/>
            <a:r>
              <a:rPr lang="ar-IQ" dirty="0" smtClean="0"/>
              <a:t>*</a:t>
            </a:r>
            <a:endParaRPr lang="ar-IQ" dirty="0"/>
          </a:p>
        </p:txBody>
      </p:sp>
      <p:sp>
        <p:nvSpPr>
          <p:cNvPr id="4" name="تمرير عمودي 3"/>
          <p:cNvSpPr/>
          <p:nvPr/>
        </p:nvSpPr>
        <p:spPr>
          <a:xfrm>
            <a:off x="3059832" y="0"/>
            <a:ext cx="3384376" cy="69269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dirty="0" smtClean="0"/>
              <a:t>الحيازة في ذاتها</a:t>
            </a:r>
            <a:endParaRPr lang="ar-IQ" sz="2800" dirty="0"/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467544" y="620688"/>
          <a:ext cx="8676456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764704"/>
          </a:xfrm>
        </p:spPr>
        <p:txBody>
          <a:bodyPr/>
          <a:lstStyle/>
          <a:p>
            <a:pPr algn="ctr"/>
            <a:r>
              <a:rPr lang="ar-IQ" dirty="0" smtClean="0"/>
              <a:t>*</a:t>
            </a:r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0" y="836613"/>
          <a:ext cx="8893175" cy="6021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شريط منحني إلى الأسفل 3"/>
          <p:cNvSpPr/>
          <p:nvPr/>
        </p:nvSpPr>
        <p:spPr>
          <a:xfrm>
            <a:off x="1907704" y="0"/>
            <a:ext cx="5688632" cy="720080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dirty="0" smtClean="0"/>
              <a:t>الحيازة في ذاتها</a:t>
            </a:r>
            <a:endParaRPr lang="ar-IQ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0"/>
            <a:ext cx="8183880" cy="1051560"/>
          </a:xfrm>
        </p:spPr>
        <p:txBody>
          <a:bodyPr/>
          <a:lstStyle/>
          <a:p>
            <a:pPr algn="ctr"/>
            <a:r>
              <a:rPr lang="ar-IQ" dirty="0" smtClean="0"/>
              <a:t>*</a:t>
            </a:r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395288" y="836613"/>
          <a:ext cx="8183562" cy="5843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نجمة ذات 32 نقطة 3"/>
          <p:cNvSpPr/>
          <p:nvPr/>
        </p:nvSpPr>
        <p:spPr>
          <a:xfrm>
            <a:off x="2411760" y="0"/>
            <a:ext cx="4680520" cy="836712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/>
              <a:t>آثار الحيازة</a:t>
            </a:r>
            <a:endParaRPr lang="ar-IQ" sz="3200" dirty="0"/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4572000" y="69269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4572000" y="692696"/>
            <a:ext cx="230425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H="1">
            <a:off x="2627784" y="764704"/>
            <a:ext cx="2016224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8183880" cy="1051560"/>
          </a:xfrm>
        </p:spPr>
        <p:txBody>
          <a:bodyPr/>
          <a:lstStyle/>
          <a:p>
            <a:pPr algn="ctr"/>
            <a:r>
              <a:rPr lang="ar-IQ" dirty="0" smtClean="0"/>
              <a:t>*</a:t>
            </a:r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539750" y="1125538"/>
          <a:ext cx="8183563" cy="5554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تمرير أفقي 3"/>
          <p:cNvSpPr/>
          <p:nvPr/>
        </p:nvSpPr>
        <p:spPr>
          <a:xfrm>
            <a:off x="3059832" y="0"/>
            <a:ext cx="2808312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dirty="0" smtClean="0"/>
              <a:t>شروط التقادم المكسب وقيوده</a:t>
            </a:r>
            <a:endParaRPr lang="ar-IQ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/>
          <a:lstStyle/>
          <a:p>
            <a:r>
              <a:rPr lang="ar-IQ" dirty="0" smtClean="0"/>
              <a:t>تم بعون الله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484784"/>
            <a:ext cx="8183880" cy="4908032"/>
          </a:xfrm>
        </p:spPr>
        <p:txBody>
          <a:bodyPr/>
          <a:lstStyle/>
          <a:p>
            <a:r>
              <a:rPr lang="ar-IQ" dirty="0" smtClean="0"/>
              <a:t>أن شاء الله نلتقيكم في محاضرة قادمة من الحقوق العينية وموضوع ( الجزء الثاني من الحيازة )</a:t>
            </a:r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pPr>
              <a:buNone/>
            </a:pPr>
            <a:r>
              <a:rPr lang="ar-IQ" dirty="0" smtClean="0"/>
              <a:t>        الدكتور صدام بدن رحيمة ألساعدي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جهة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واجهة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278</TotalTime>
  <Words>790</Words>
  <Application>Microsoft Office PowerPoint</Application>
  <PresentationFormat>عرض على الشاشة (3:4)‏</PresentationFormat>
  <Paragraphs>84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واجهة</vt:lpstr>
      <vt:lpstr>محاضرات في الحقوق العينية قسم القانون المرحلة الرابعة</vt:lpstr>
      <vt:lpstr>*</vt:lpstr>
      <vt:lpstr>*</vt:lpstr>
      <vt:lpstr>*</vt:lpstr>
      <vt:lpstr>*</vt:lpstr>
      <vt:lpstr>*</vt:lpstr>
      <vt:lpstr>*</vt:lpstr>
      <vt:lpstr>تم بعون الله</vt:lpstr>
    </vt:vector>
  </TitlesOfParts>
  <Company>Microsoft (C)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في الحقوق العينية قسم القانون الرحلة الرابعة</dc:title>
  <dc:creator>DR.Ahmed Saker 2O14</dc:creator>
  <cp:lastModifiedBy>DR.Ahmed Saker 2O14</cp:lastModifiedBy>
  <cp:revision>26</cp:revision>
  <dcterms:created xsi:type="dcterms:W3CDTF">2021-02-13T12:06:08Z</dcterms:created>
  <dcterms:modified xsi:type="dcterms:W3CDTF">2021-02-14T06:50:09Z</dcterms:modified>
</cp:coreProperties>
</file>