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85" r:id="rId3"/>
    <p:sldId id="284" r:id="rId4"/>
    <p:sldId id="257" r:id="rId5"/>
    <p:sldId id="286" r:id="rId6"/>
    <p:sldId id="258" r:id="rId7"/>
    <p:sldId id="283" r:id="rId8"/>
    <p:sldId id="259" r:id="rId9"/>
    <p:sldId id="260" r:id="rId10"/>
    <p:sldId id="261" r:id="rId11"/>
    <p:sldId id="262" r:id="rId12"/>
    <p:sldId id="263" r:id="rId13"/>
    <p:sldId id="264" r:id="rId14"/>
    <p:sldId id="265" r:id="rId15"/>
    <p:sldId id="266" r:id="rId16"/>
    <p:sldId id="267" r:id="rId17"/>
    <p:sldId id="268" r:id="rId18"/>
    <p:sldId id="271" r:id="rId19"/>
    <p:sldId id="272" r:id="rId20"/>
    <p:sldId id="269" r:id="rId21"/>
    <p:sldId id="270" r:id="rId22"/>
    <p:sldId id="273" r:id="rId23"/>
    <p:sldId id="274" r:id="rId24"/>
    <p:sldId id="287" r:id="rId25"/>
    <p:sldId id="275" r:id="rId26"/>
    <p:sldId id="276" r:id="rId27"/>
    <p:sldId id="277" r:id="rId28"/>
    <p:sldId id="278" r:id="rId29"/>
    <p:sldId id="279" r:id="rId30"/>
    <p:sldId id="280" r:id="rId31"/>
    <p:sldId id="281" r:id="rId32"/>
    <p:sldId id="282" r:id="rId3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5" d="100"/>
          <a:sy n="65" d="100"/>
        </p:scale>
        <p:origin x="-1296" y="-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1187015-D706-4AFB-BEC1-150F9A6946E1}" type="doc">
      <dgm:prSet loTypeId="urn:microsoft.com/office/officeart/2005/8/layout/hierarchy4" loCatId="relationship" qsTypeId="urn:microsoft.com/office/officeart/2005/8/quickstyle/3d1" qsCatId="3D" csTypeId="urn:microsoft.com/office/officeart/2005/8/colors/accent1_2" csCatId="accent1" phldr="1"/>
      <dgm:spPr/>
      <dgm:t>
        <a:bodyPr/>
        <a:lstStyle/>
        <a:p>
          <a:endParaRPr lang="en-US"/>
        </a:p>
      </dgm:t>
    </dgm:pt>
    <dgm:pt modelId="{796161E2-6AF0-4F5F-A0BD-A45F135E091B}">
      <dgm:prSet custT="1"/>
      <dgm:spPr/>
      <dgm:t>
        <a:bodyPr/>
        <a:lstStyle/>
        <a:p>
          <a:pPr rtl="1"/>
          <a:r>
            <a:rPr lang="ar-IQ" sz="2800" dirty="0" smtClean="0"/>
            <a:t>قامت على انقاض الحرب العالمية الاولى 1914-1918</a:t>
          </a:r>
          <a:endParaRPr lang="en-US" sz="2800" dirty="0"/>
        </a:p>
      </dgm:t>
    </dgm:pt>
    <dgm:pt modelId="{BFDA64D2-31FB-4732-972E-7C05A13323F5}" type="parTrans" cxnId="{DEC3E99E-E98C-46B8-B3CF-D5256720E4A8}">
      <dgm:prSet/>
      <dgm:spPr/>
      <dgm:t>
        <a:bodyPr/>
        <a:lstStyle/>
        <a:p>
          <a:endParaRPr lang="en-US"/>
        </a:p>
      </dgm:t>
    </dgm:pt>
    <dgm:pt modelId="{BA67A67B-5116-4F94-BC64-FC48397833DE}" type="sibTrans" cxnId="{DEC3E99E-E98C-46B8-B3CF-D5256720E4A8}">
      <dgm:prSet/>
      <dgm:spPr/>
      <dgm:t>
        <a:bodyPr/>
        <a:lstStyle/>
        <a:p>
          <a:endParaRPr lang="en-US"/>
        </a:p>
      </dgm:t>
    </dgm:pt>
    <dgm:pt modelId="{FE3F80F4-C322-4832-8F16-9190C0C739BD}">
      <dgm:prSet custT="1"/>
      <dgm:spPr/>
      <dgm:t>
        <a:bodyPr/>
        <a:lstStyle/>
        <a:p>
          <a:pPr rtl="1"/>
          <a:r>
            <a:rPr lang="ar-IQ" sz="2000" b="1" dirty="0" smtClean="0"/>
            <a:t>اهتز الضمير العالمي وشعر بضرورة ايجاد منظمة تجمع كل الدول في نطاقها وتحل المشكلات وتساهم في خلق علاقات سلمية بين الدول تحترم فيها قواعد القانون الدولي</a:t>
          </a:r>
          <a:r>
            <a:rPr lang="ar-IQ" sz="2000" dirty="0" smtClean="0"/>
            <a:t>.</a:t>
          </a:r>
          <a:endParaRPr lang="en-US" sz="2000" dirty="0"/>
        </a:p>
      </dgm:t>
    </dgm:pt>
    <dgm:pt modelId="{500A9406-EDC2-4B5B-A948-E3E8306019AC}" type="parTrans" cxnId="{A2EB9FEE-F5A7-4566-8619-608304EE5AC2}">
      <dgm:prSet/>
      <dgm:spPr/>
      <dgm:t>
        <a:bodyPr/>
        <a:lstStyle/>
        <a:p>
          <a:endParaRPr lang="en-US"/>
        </a:p>
      </dgm:t>
    </dgm:pt>
    <dgm:pt modelId="{B95A619B-DFD5-477D-8940-363375AF1313}" type="sibTrans" cxnId="{A2EB9FEE-F5A7-4566-8619-608304EE5AC2}">
      <dgm:prSet/>
      <dgm:spPr/>
      <dgm:t>
        <a:bodyPr/>
        <a:lstStyle/>
        <a:p>
          <a:endParaRPr lang="en-US"/>
        </a:p>
      </dgm:t>
    </dgm:pt>
    <dgm:pt modelId="{FBEBD8DA-D164-4FAF-92EC-584188A8DB61}">
      <dgm:prSet custT="1"/>
      <dgm:spPr/>
      <dgm:t>
        <a:bodyPr/>
        <a:lstStyle/>
        <a:p>
          <a:pPr rtl="1"/>
          <a:r>
            <a:rPr lang="ar-IQ" sz="2400" b="1" dirty="0" smtClean="0"/>
            <a:t>قدمت مجهودات ومشاريع فردية من قبل الحكومات أدت إلى خلق عصبة الأمم منها:</a:t>
          </a:r>
          <a:endParaRPr lang="en-US" sz="2400" b="1" dirty="0"/>
        </a:p>
      </dgm:t>
    </dgm:pt>
    <dgm:pt modelId="{C4D8DCB6-062D-4364-AADC-CFA42AB31DD4}" type="parTrans" cxnId="{2DE52EF4-2EA1-43DD-93A6-7AF37D21AE9E}">
      <dgm:prSet/>
      <dgm:spPr/>
      <dgm:t>
        <a:bodyPr/>
        <a:lstStyle/>
        <a:p>
          <a:endParaRPr lang="en-US"/>
        </a:p>
      </dgm:t>
    </dgm:pt>
    <dgm:pt modelId="{5D1AACE3-3DB5-4BC0-9910-15952D7EBA4A}" type="sibTrans" cxnId="{2DE52EF4-2EA1-43DD-93A6-7AF37D21AE9E}">
      <dgm:prSet/>
      <dgm:spPr/>
      <dgm:t>
        <a:bodyPr/>
        <a:lstStyle/>
        <a:p>
          <a:endParaRPr lang="en-US"/>
        </a:p>
      </dgm:t>
    </dgm:pt>
    <dgm:pt modelId="{271C61E3-8683-4113-A7B6-DB337F900FBA}">
      <dgm:prSet custT="1"/>
      <dgm:spPr/>
      <dgm:t>
        <a:bodyPr/>
        <a:lstStyle/>
        <a:p>
          <a:pPr rtl="1"/>
          <a:r>
            <a:rPr lang="ar-IQ" sz="2000" b="1" dirty="0" smtClean="0">
              <a:solidFill>
                <a:schemeClr val="accent6"/>
              </a:solidFill>
            </a:rPr>
            <a:t>اتحاد الرقابة الديموقراطية</a:t>
          </a:r>
          <a:r>
            <a:rPr lang="ar-IQ" sz="2000" b="1" dirty="0" smtClean="0"/>
            <a:t>: يضم عدد من رجال القانون ونواب بريطانيين منذ 1914</a:t>
          </a:r>
          <a:endParaRPr lang="en-US" sz="2000" b="1" dirty="0"/>
        </a:p>
      </dgm:t>
    </dgm:pt>
    <dgm:pt modelId="{06D9208A-7486-4929-B9E1-DF8B2FBB6266}" type="parTrans" cxnId="{F60BF909-D8F1-4321-A16D-2BE2DA4145E7}">
      <dgm:prSet/>
      <dgm:spPr/>
      <dgm:t>
        <a:bodyPr/>
        <a:lstStyle/>
        <a:p>
          <a:endParaRPr lang="en-US"/>
        </a:p>
      </dgm:t>
    </dgm:pt>
    <dgm:pt modelId="{963E8E13-E16C-4E21-8DB5-75C0B4D5FD9D}" type="sibTrans" cxnId="{F60BF909-D8F1-4321-A16D-2BE2DA4145E7}">
      <dgm:prSet/>
      <dgm:spPr/>
      <dgm:t>
        <a:bodyPr/>
        <a:lstStyle/>
        <a:p>
          <a:endParaRPr lang="en-US"/>
        </a:p>
      </dgm:t>
    </dgm:pt>
    <dgm:pt modelId="{C574AABE-E9E1-4036-9016-B6301BD8543A}">
      <dgm:prSet custT="1"/>
      <dgm:spPr/>
      <dgm:t>
        <a:bodyPr/>
        <a:lstStyle/>
        <a:p>
          <a:pPr rtl="1"/>
          <a:r>
            <a:rPr lang="ar-IQ" sz="2400" b="1" dirty="0" smtClean="0">
              <a:solidFill>
                <a:schemeClr val="accent6"/>
              </a:solidFill>
            </a:rPr>
            <a:t>مجلس مكافحة الحرب</a:t>
          </a:r>
          <a:r>
            <a:rPr lang="ar-IQ" sz="2400" b="1" dirty="0" smtClean="0"/>
            <a:t>: تأسس في هولندا عام 1914</a:t>
          </a:r>
          <a:endParaRPr lang="en-US" sz="2400" b="1" dirty="0"/>
        </a:p>
      </dgm:t>
    </dgm:pt>
    <dgm:pt modelId="{7614A2A3-7512-4956-A11C-ED5299980305}" type="parTrans" cxnId="{F6EF8618-0335-428D-9591-A49307D02CD0}">
      <dgm:prSet/>
      <dgm:spPr/>
      <dgm:t>
        <a:bodyPr/>
        <a:lstStyle/>
        <a:p>
          <a:endParaRPr lang="en-US"/>
        </a:p>
      </dgm:t>
    </dgm:pt>
    <dgm:pt modelId="{448C7120-AB8D-4B00-96CE-082015D7252D}" type="sibTrans" cxnId="{F6EF8618-0335-428D-9591-A49307D02CD0}">
      <dgm:prSet/>
      <dgm:spPr/>
      <dgm:t>
        <a:bodyPr/>
        <a:lstStyle/>
        <a:p>
          <a:endParaRPr lang="en-US"/>
        </a:p>
      </dgm:t>
    </dgm:pt>
    <dgm:pt modelId="{65618DA9-E7F9-4A53-90A8-E2FA42C6CA3C}">
      <dgm:prSet custT="1"/>
      <dgm:spPr/>
      <dgm:t>
        <a:bodyPr/>
        <a:lstStyle/>
        <a:p>
          <a:pPr rtl="1"/>
          <a:r>
            <a:rPr lang="ar-IQ" sz="2400" b="1" dirty="0" smtClean="0">
              <a:solidFill>
                <a:schemeClr val="accent6"/>
              </a:solidFill>
            </a:rPr>
            <a:t>عصبة دعم السلام</a:t>
          </a:r>
          <a:r>
            <a:rPr lang="ar-IQ" sz="2400" b="1" dirty="0" smtClean="0">
              <a:solidFill>
                <a:srgbClr val="C00000"/>
              </a:solidFill>
            </a:rPr>
            <a:t>: </a:t>
          </a:r>
          <a:r>
            <a:rPr lang="ar-IQ" sz="2400" b="1" dirty="0" smtClean="0"/>
            <a:t>تكونت في الولايات المتحدة عام 191</a:t>
          </a:r>
          <a:r>
            <a:rPr lang="ar-IQ" sz="2400" dirty="0" smtClean="0"/>
            <a:t>5</a:t>
          </a:r>
          <a:endParaRPr lang="en-US" sz="2400" dirty="0"/>
        </a:p>
      </dgm:t>
    </dgm:pt>
    <dgm:pt modelId="{C5762071-9D8C-4601-A52E-A455D3898A72}" type="parTrans" cxnId="{97DA185B-29D1-4889-9AC6-F63C98E726B9}">
      <dgm:prSet/>
      <dgm:spPr/>
      <dgm:t>
        <a:bodyPr/>
        <a:lstStyle/>
        <a:p>
          <a:endParaRPr lang="en-US"/>
        </a:p>
      </dgm:t>
    </dgm:pt>
    <dgm:pt modelId="{ACDCE629-5E72-4458-9037-1AD681487907}" type="sibTrans" cxnId="{97DA185B-29D1-4889-9AC6-F63C98E726B9}">
      <dgm:prSet/>
      <dgm:spPr/>
      <dgm:t>
        <a:bodyPr/>
        <a:lstStyle/>
        <a:p>
          <a:endParaRPr lang="en-US"/>
        </a:p>
      </dgm:t>
    </dgm:pt>
    <dgm:pt modelId="{339E7BD2-4F8C-4089-9DFA-3B5CB92C6428}">
      <dgm:prSet custT="1"/>
      <dgm:spPr/>
      <dgm:t>
        <a:bodyPr/>
        <a:lstStyle/>
        <a:p>
          <a:pPr rtl="1"/>
          <a:r>
            <a:rPr lang="ar-IQ" sz="2000" b="1" dirty="0" smtClean="0"/>
            <a:t>بذلوا مساعي لنشر السلام، توطيد السلم ، تخفيض السلاح، نشر الحريات ، الاستفتاء الحر للشعوب، اقامة مؤتمرات ومجالس ومحاكم دولية للوصول الى الاهداف </a:t>
          </a:r>
          <a:endParaRPr lang="en-US" sz="2000" b="1" dirty="0"/>
        </a:p>
      </dgm:t>
    </dgm:pt>
    <dgm:pt modelId="{85AE1574-0222-4DE3-A6C5-6017102EFA5C}" type="parTrans" cxnId="{28EDB7C4-D907-495F-B354-B7652D428C99}">
      <dgm:prSet/>
      <dgm:spPr/>
      <dgm:t>
        <a:bodyPr/>
        <a:lstStyle/>
        <a:p>
          <a:endParaRPr lang="en-US"/>
        </a:p>
      </dgm:t>
    </dgm:pt>
    <dgm:pt modelId="{06A9CF47-C304-4F81-9CC8-4D12FA19C49E}" type="sibTrans" cxnId="{28EDB7C4-D907-495F-B354-B7652D428C99}">
      <dgm:prSet/>
      <dgm:spPr/>
      <dgm:t>
        <a:bodyPr/>
        <a:lstStyle/>
        <a:p>
          <a:endParaRPr lang="en-US"/>
        </a:p>
      </dgm:t>
    </dgm:pt>
    <dgm:pt modelId="{4D84F44E-311B-459F-8347-ACD80F4E1330}" type="pres">
      <dgm:prSet presAssocID="{71187015-D706-4AFB-BEC1-150F9A6946E1}" presName="Name0" presStyleCnt="0">
        <dgm:presLayoutVars>
          <dgm:chPref val="1"/>
          <dgm:dir/>
          <dgm:animOne val="branch"/>
          <dgm:animLvl val="lvl"/>
          <dgm:resizeHandles/>
        </dgm:presLayoutVars>
      </dgm:prSet>
      <dgm:spPr/>
      <dgm:t>
        <a:bodyPr/>
        <a:lstStyle/>
        <a:p>
          <a:endParaRPr lang="en-US"/>
        </a:p>
      </dgm:t>
    </dgm:pt>
    <dgm:pt modelId="{7C3E5F96-F794-43D1-A8CE-90FD0695EB52}" type="pres">
      <dgm:prSet presAssocID="{796161E2-6AF0-4F5F-A0BD-A45F135E091B}" presName="vertOne" presStyleCnt="0"/>
      <dgm:spPr/>
    </dgm:pt>
    <dgm:pt modelId="{D3D7C8E9-B2D6-4A98-B6B4-73AC2EED390E}" type="pres">
      <dgm:prSet presAssocID="{796161E2-6AF0-4F5F-A0BD-A45F135E091B}" presName="txOne" presStyleLbl="node0" presStyleIdx="0" presStyleCnt="1" custScaleY="22574">
        <dgm:presLayoutVars>
          <dgm:chPref val="3"/>
        </dgm:presLayoutVars>
      </dgm:prSet>
      <dgm:spPr/>
      <dgm:t>
        <a:bodyPr/>
        <a:lstStyle/>
        <a:p>
          <a:endParaRPr lang="en-US"/>
        </a:p>
      </dgm:t>
    </dgm:pt>
    <dgm:pt modelId="{3D3DC6BC-7AB2-456E-9F79-4A3ABC5777F9}" type="pres">
      <dgm:prSet presAssocID="{796161E2-6AF0-4F5F-A0BD-A45F135E091B}" presName="parTransOne" presStyleCnt="0"/>
      <dgm:spPr/>
    </dgm:pt>
    <dgm:pt modelId="{336BF0C2-077D-4A5D-8B13-004BD4854812}" type="pres">
      <dgm:prSet presAssocID="{796161E2-6AF0-4F5F-A0BD-A45F135E091B}" presName="horzOne" presStyleCnt="0"/>
      <dgm:spPr/>
    </dgm:pt>
    <dgm:pt modelId="{2E8CD9E0-A121-48E3-8D3B-5805D6A0D555}" type="pres">
      <dgm:prSet presAssocID="{FE3F80F4-C322-4832-8F16-9190C0C739BD}" presName="vertTwo" presStyleCnt="0"/>
      <dgm:spPr/>
    </dgm:pt>
    <dgm:pt modelId="{0A8B04E7-80EB-4476-9DC0-05B370671D93}" type="pres">
      <dgm:prSet presAssocID="{FE3F80F4-C322-4832-8F16-9190C0C739BD}" presName="txTwo" presStyleLbl="node2" presStyleIdx="0" presStyleCnt="6" custScaleY="150172">
        <dgm:presLayoutVars>
          <dgm:chPref val="3"/>
        </dgm:presLayoutVars>
      </dgm:prSet>
      <dgm:spPr/>
      <dgm:t>
        <a:bodyPr/>
        <a:lstStyle/>
        <a:p>
          <a:endParaRPr lang="en-US"/>
        </a:p>
      </dgm:t>
    </dgm:pt>
    <dgm:pt modelId="{C6C179FE-3093-489F-89A4-2877558633C8}" type="pres">
      <dgm:prSet presAssocID="{FE3F80F4-C322-4832-8F16-9190C0C739BD}" presName="horzTwo" presStyleCnt="0"/>
      <dgm:spPr/>
    </dgm:pt>
    <dgm:pt modelId="{288F39F3-65B0-4005-90D7-918A779E26F3}" type="pres">
      <dgm:prSet presAssocID="{B95A619B-DFD5-477D-8940-363375AF1313}" presName="sibSpaceTwo" presStyleCnt="0"/>
      <dgm:spPr/>
    </dgm:pt>
    <dgm:pt modelId="{551F27F9-924D-4B90-AF32-5DAD2B51F2CB}" type="pres">
      <dgm:prSet presAssocID="{FBEBD8DA-D164-4FAF-92EC-584188A8DB61}" presName="vertTwo" presStyleCnt="0"/>
      <dgm:spPr/>
    </dgm:pt>
    <dgm:pt modelId="{7BFE3FF0-52E7-42E8-85A5-D8BEC12B0D9B}" type="pres">
      <dgm:prSet presAssocID="{FBEBD8DA-D164-4FAF-92EC-584188A8DB61}" presName="txTwo" presStyleLbl="node2" presStyleIdx="1" presStyleCnt="6" custScaleY="133837">
        <dgm:presLayoutVars>
          <dgm:chPref val="3"/>
        </dgm:presLayoutVars>
      </dgm:prSet>
      <dgm:spPr/>
      <dgm:t>
        <a:bodyPr/>
        <a:lstStyle/>
        <a:p>
          <a:endParaRPr lang="en-US"/>
        </a:p>
      </dgm:t>
    </dgm:pt>
    <dgm:pt modelId="{0E00B5A0-2DE9-4494-8165-D234C9E4FDAD}" type="pres">
      <dgm:prSet presAssocID="{FBEBD8DA-D164-4FAF-92EC-584188A8DB61}" presName="horzTwo" presStyleCnt="0"/>
      <dgm:spPr/>
    </dgm:pt>
    <dgm:pt modelId="{65C65EB8-7262-4865-926A-AAFDF6D1E244}" type="pres">
      <dgm:prSet presAssocID="{5D1AACE3-3DB5-4BC0-9910-15952D7EBA4A}" presName="sibSpaceTwo" presStyleCnt="0"/>
      <dgm:spPr/>
    </dgm:pt>
    <dgm:pt modelId="{41AEA119-60F8-493A-AECB-6633798A282A}" type="pres">
      <dgm:prSet presAssocID="{271C61E3-8683-4113-A7B6-DB337F900FBA}" presName="vertTwo" presStyleCnt="0"/>
      <dgm:spPr/>
    </dgm:pt>
    <dgm:pt modelId="{2C7DB154-2587-4318-AEE7-174CC3187DA1}" type="pres">
      <dgm:prSet presAssocID="{271C61E3-8683-4113-A7B6-DB337F900FBA}" presName="txTwo" presStyleLbl="node2" presStyleIdx="2" presStyleCnt="6" custScaleY="100958">
        <dgm:presLayoutVars>
          <dgm:chPref val="3"/>
        </dgm:presLayoutVars>
      </dgm:prSet>
      <dgm:spPr/>
      <dgm:t>
        <a:bodyPr/>
        <a:lstStyle/>
        <a:p>
          <a:endParaRPr lang="en-US"/>
        </a:p>
      </dgm:t>
    </dgm:pt>
    <dgm:pt modelId="{188C5601-59C1-4E3D-9AF0-AF8C6657C18B}" type="pres">
      <dgm:prSet presAssocID="{271C61E3-8683-4113-A7B6-DB337F900FBA}" presName="horzTwo" presStyleCnt="0"/>
      <dgm:spPr/>
    </dgm:pt>
    <dgm:pt modelId="{9656E220-4C23-4DE8-9815-27CB848CB4EB}" type="pres">
      <dgm:prSet presAssocID="{963E8E13-E16C-4E21-8DB5-75C0B4D5FD9D}" presName="sibSpaceTwo" presStyleCnt="0"/>
      <dgm:spPr/>
    </dgm:pt>
    <dgm:pt modelId="{26B6F7C3-4182-47DA-8644-CDB7BB6F4226}" type="pres">
      <dgm:prSet presAssocID="{C574AABE-E9E1-4036-9016-B6301BD8543A}" presName="vertTwo" presStyleCnt="0"/>
      <dgm:spPr/>
    </dgm:pt>
    <dgm:pt modelId="{871D0373-4D54-4687-9EE1-D92E296A6BED}" type="pres">
      <dgm:prSet presAssocID="{C574AABE-E9E1-4036-9016-B6301BD8543A}" presName="txTwo" presStyleLbl="node2" presStyleIdx="3" presStyleCnt="6">
        <dgm:presLayoutVars>
          <dgm:chPref val="3"/>
        </dgm:presLayoutVars>
      </dgm:prSet>
      <dgm:spPr/>
      <dgm:t>
        <a:bodyPr/>
        <a:lstStyle/>
        <a:p>
          <a:endParaRPr lang="en-US"/>
        </a:p>
      </dgm:t>
    </dgm:pt>
    <dgm:pt modelId="{AB9773BD-DC22-40B7-83F7-1C9F2A0031A6}" type="pres">
      <dgm:prSet presAssocID="{C574AABE-E9E1-4036-9016-B6301BD8543A}" presName="horzTwo" presStyleCnt="0"/>
      <dgm:spPr/>
    </dgm:pt>
    <dgm:pt modelId="{BC38A22E-547B-4A4A-A0BE-1D5905B25A7E}" type="pres">
      <dgm:prSet presAssocID="{448C7120-AB8D-4B00-96CE-082015D7252D}" presName="sibSpaceTwo" presStyleCnt="0"/>
      <dgm:spPr/>
    </dgm:pt>
    <dgm:pt modelId="{4B387B37-E19F-4074-8877-CD68DC0A36D6}" type="pres">
      <dgm:prSet presAssocID="{65618DA9-E7F9-4A53-90A8-E2FA42C6CA3C}" presName="vertTwo" presStyleCnt="0"/>
      <dgm:spPr/>
    </dgm:pt>
    <dgm:pt modelId="{F5E06799-855A-4EDF-A189-DB9DB9F50A82}" type="pres">
      <dgm:prSet presAssocID="{65618DA9-E7F9-4A53-90A8-E2FA42C6CA3C}" presName="txTwo" presStyleLbl="node2" presStyleIdx="4" presStyleCnt="6">
        <dgm:presLayoutVars>
          <dgm:chPref val="3"/>
        </dgm:presLayoutVars>
      </dgm:prSet>
      <dgm:spPr/>
      <dgm:t>
        <a:bodyPr/>
        <a:lstStyle/>
        <a:p>
          <a:endParaRPr lang="en-US"/>
        </a:p>
      </dgm:t>
    </dgm:pt>
    <dgm:pt modelId="{181543B4-9B19-41F9-9039-04ACA8999DBF}" type="pres">
      <dgm:prSet presAssocID="{65618DA9-E7F9-4A53-90A8-E2FA42C6CA3C}" presName="horzTwo" presStyleCnt="0"/>
      <dgm:spPr/>
    </dgm:pt>
    <dgm:pt modelId="{D2E7EED5-8397-4C2D-AF0F-78F9610F5063}" type="pres">
      <dgm:prSet presAssocID="{ACDCE629-5E72-4458-9037-1AD681487907}" presName="sibSpaceTwo" presStyleCnt="0"/>
      <dgm:spPr/>
    </dgm:pt>
    <dgm:pt modelId="{71A3931C-31D9-4424-BA9A-6D9BED31BC2D}" type="pres">
      <dgm:prSet presAssocID="{339E7BD2-4F8C-4089-9DFA-3B5CB92C6428}" presName="vertTwo" presStyleCnt="0"/>
      <dgm:spPr/>
    </dgm:pt>
    <dgm:pt modelId="{CAF0C64E-6763-461C-8468-4EC5D348A9A4}" type="pres">
      <dgm:prSet presAssocID="{339E7BD2-4F8C-4089-9DFA-3B5CB92C6428}" presName="txTwo" presStyleLbl="node2" presStyleIdx="5" presStyleCnt="6" custScaleY="145707">
        <dgm:presLayoutVars>
          <dgm:chPref val="3"/>
        </dgm:presLayoutVars>
      </dgm:prSet>
      <dgm:spPr/>
      <dgm:t>
        <a:bodyPr/>
        <a:lstStyle/>
        <a:p>
          <a:endParaRPr lang="en-US"/>
        </a:p>
      </dgm:t>
    </dgm:pt>
    <dgm:pt modelId="{95539EFC-918D-4975-AF62-50DA77F094CF}" type="pres">
      <dgm:prSet presAssocID="{339E7BD2-4F8C-4089-9DFA-3B5CB92C6428}" presName="horzTwo" presStyleCnt="0"/>
      <dgm:spPr/>
    </dgm:pt>
  </dgm:ptLst>
  <dgm:cxnLst>
    <dgm:cxn modelId="{F6EF8618-0335-428D-9591-A49307D02CD0}" srcId="{796161E2-6AF0-4F5F-A0BD-A45F135E091B}" destId="{C574AABE-E9E1-4036-9016-B6301BD8543A}" srcOrd="3" destOrd="0" parTransId="{7614A2A3-7512-4956-A11C-ED5299980305}" sibTransId="{448C7120-AB8D-4B00-96CE-082015D7252D}"/>
    <dgm:cxn modelId="{87C34799-D8BE-450C-AF0E-42A237517058}" type="presOf" srcId="{796161E2-6AF0-4F5F-A0BD-A45F135E091B}" destId="{D3D7C8E9-B2D6-4A98-B6B4-73AC2EED390E}" srcOrd="0" destOrd="0" presId="urn:microsoft.com/office/officeart/2005/8/layout/hierarchy4"/>
    <dgm:cxn modelId="{DAD643E7-0502-4987-9429-EFA378B73436}" type="presOf" srcId="{271C61E3-8683-4113-A7B6-DB337F900FBA}" destId="{2C7DB154-2587-4318-AEE7-174CC3187DA1}" srcOrd="0" destOrd="0" presId="urn:microsoft.com/office/officeart/2005/8/layout/hierarchy4"/>
    <dgm:cxn modelId="{97DA185B-29D1-4889-9AC6-F63C98E726B9}" srcId="{796161E2-6AF0-4F5F-A0BD-A45F135E091B}" destId="{65618DA9-E7F9-4A53-90A8-E2FA42C6CA3C}" srcOrd="4" destOrd="0" parTransId="{C5762071-9D8C-4601-A52E-A455D3898A72}" sibTransId="{ACDCE629-5E72-4458-9037-1AD681487907}"/>
    <dgm:cxn modelId="{2393C74C-335A-44AA-8DD2-9A1AEA9274EF}" type="presOf" srcId="{71187015-D706-4AFB-BEC1-150F9A6946E1}" destId="{4D84F44E-311B-459F-8347-ACD80F4E1330}" srcOrd="0" destOrd="0" presId="urn:microsoft.com/office/officeart/2005/8/layout/hierarchy4"/>
    <dgm:cxn modelId="{A2EB9FEE-F5A7-4566-8619-608304EE5AC2}" srcId="{796161E2-6AF0-4F5F-A0BD-A45F135E091B}" destId="{FE3F80F4-C322-4832-8F16-9190C0C739BD}" srcOrd="0" destOrd="0" parTransId="{500A9406-EDC2-4B5B-A948-E3E8306019AC}" sibTransId="{B95A619B-DFD5-477D-8940-363375AF1313}"/>
    <dgm:cxn modelId="{28EDB7C4-D907-495F-B354-B7652D428C99}" srcId="{796161E2-6AF0-4F5F-A0BD-A45F135E091B}" destId="{339E7BD2-4F8C-4089-9DFA-3B5CB92C6428}" srcOrd="5" destOrd="0" parTransId="{85AE1574-0222-4DE3-A6C5-6017102EFA5C}" sibTransId="{06A9CF47-C304-4F81-9CC8-4D12FA19C49E}"/>
    <dgm:cxn modelId="{4B4C27F4-2772-42D7-BCB7-2147F0069978}" type="presOf" srcId="{FBEBD8DA-D164-4FAF-92EC-584188A8DB61}" destId="{7BFE3FF0-52E7-42E8-85A5-D8BEC12B0D9B}" srcOrd="0" destOrd="0" presId="urn:microsoft.com/office/officeart/2005/8/layout/hierarchy4"/>
    <dgm:cxn modelId="{E260C34E-C15F-46FA-BAA5-D7E914C564C3}" type="presOf" srcId="{C574AABE-E9E1-4036-9016-B6301BD8543A}" destId="{871D0373-4D54-4687-9EE1-D92E296A6BED}" srcOrd="0" destOrd="0" presId="urn:microsoft.com/office/officeart/2005/8/layout/hierarchy4"/>
    <dgm:cxn modelId="{2DE52EF4-2EA1-43DD-93A6-7AF37D21AE9E}" srcId="{796161E2-6AF0-4F5F-A0BD-A45F135E091B}" destId="{FBEBD8DA-D164-4FAF-92EC-584188A8DB61}" srcOrd="1" destOrd="0" parTransId="{C4D8DCB6-062D-4364-AADC-CFA42AB31DD4}" sibTransId="{5D1AACE3-3DB5-4BC0-9910-15952D7EBA4A}"/>
    <dgm:cxn modelId="{B176D266-DE93-41D8-91F9-AC6F6775D25E}" type="presOf" srcId="{FE3F80F4-C322-4832-8F16-9190C0C739BD}" destId="{0A8B04E7-80EB-4476-9DC0-05B370671D93}" srcOrd="0" destOrd="0" presId="urn:microsoft.com/office/officeart/2005/8/layout/hierarchy4"/>
    <dgm:cxn modelId="{F60BF909-D8F1-4321-A16D-2BE2DA4145E7}" srcId="{796161E2-6AF0-4F5F-A0BD-A45F135E091B}" destId="{271C61E3-8683-4113-A7B6-DB337F900FBA}" srcOrd="2" destOrd="0" parTransId="{06D9208A-7486-4929-B9E1-DF8B2FBB6266}" sibTransId="{963E8E13-E16C-4E21-8DB5-75C0B4D5FD9D}"/>
    <dgm:cxn modelId="{DEC3E99E-E98C-46B8-B3CF-D5256720E4A8}" srcId="{71187015-D706-4AFB-BEC1-150F9A6946E1}" destId="{796161E2-6AF0-4F5F-A0BD-A45F135E091B}" srcOrd="0" destOrd="0" parTransId="{BFDA64D2-31FB-4732-972E-7C05A13323F5}" sibTransId="{BA67A67B-5116-4F94-BC64-FC48397833DE}"/>
    <dgm:cxn modelId="{0B786BD7-2874-4FC2-924A-BD9C085E4A92}" type="presOf" srcId="{339E7BD2-4F8C-4089-9DFA-3B5CB92C6428}" destId="{CAF0C64E-6763-461C-8468-4EC5D348A9A4}" srcOrd="0" destOrd="0" presId="urn:microsoft.com/office/officeart/2005/8/layout/hierarchy4"/>
    <dgm:cxn modelId="{CDFF199A-635C-4092-A13A-693658F59B70}" type="presOf" srcId="{65618DA9-E7F9-4A53-90A8-E2FA42C6CA3C}" destId="{F5E06799-855A-4EDF-A189-DB9DB9F50A82}" srcOrd="0" destOrd="0" presId="urn:microsoft.com/office/officeart/2005/8/layout/hierarchy4"/>
    <dgm:cxn modelId="{B8FD40D7-038E-4C90-8D93-B65A8CDDBB15}" type="presParOf" srcId="{4D84F44E-311B-459F-8347-ACD80F4E1330}" destId="{7C3E5F96-F794-43D1-A8CE-90FD0695EB52}" srcOrd="0" destOrd="0" presId="urn:microsoft.com/office/officeart/2005/8/layout/hierarchy4"/>
    <dgm:cxn modelId="{F0B7989A-6F13-4B2F-B54A-73839510E0AC}" type="presParOf" srcId="{7C3E5F96-F794-43D1-A8CE-90FD0695EB52}" destId="{D3D7C8E9-B2D6-4A98-B6B4-73AC2EED390E}" srcOrd="0" destOrd="0" presId="urn:microsoft.com/office/officeart/2005/8/layout/hierarchy4"/>
    <dgm:cxn modelId="{78392F3C-283A-4BB1-9E46-53CE6CDF89F3}" type="presParOf" srcId="{7C3E5F96-F794-43D1-A8CE-90FD0695EB52}" destId="{3D3DC6BC-7AB2-456E-9F79-4A3ABC5777F9}" srcOrd="1" destOrd="0" presId="urn:microsoft.com/office/officeart/2005/8/layout/hierarchy4"/>
    <dgm:cxn modelId="{075D3B27-9F00-4C98-94B2-93DB23D49148}" type="presParOf" srcId="{7C3E5F96-F794-43D1-A8CE-90FD0695EB52}" destId="{336BF0C2-077D-4A5D-8B13-004BD4854812}" srcOrd="2" destOrd="0" presId="urn:microsoft.com/office/officeart/2005/8/layout/hierarchy4"/>
    <dgm:cxn modelId="{FBFEE9BC-FD6D-40A1-9E58-1B72BE0CD955}" type="presParOf" srcId="{336BF0C2-077D-4A5D-8B13-004BD4854812}" destId="{2E8CD9E0-A121-48E3-8D3B-5805D6A0D555}" srcOrd="0" destOrd="0" presId="urn:microsoft.com/office/officeart/2005/8/layout/hierarchy4"/>
    <dgm:cxn modelId="{193CDE65-4981-41C9-8A3B-C1BFCECC011B}" type="presParOf" srcId="{2E8CD9E0-A121-48E3-8D3B-5805D6A0D555}" destId="{0A8B04E7-80EB-4476-9DC0-05B370671D93}" srcOrd="0" destOrd="0" presId="urn:microsoft.com/office/officeart/2005/8/layout/hierarchy4"/>
    <dgm:cxn modelId="{FCAAB42F-8A33-49ED-95AD-ACBB0D0FD10B}" type="presParOf" srcId="{2E8CD9E0-A121-48E3-8D3B-5805D6A0D555}" destId="{C6C179FE-3093-489F-89A4-2877558633C8}" srcOrd="1" destOrd="0" presId="urn:microsoft.com/office/officeart/2005/8/layout/hierarchy4"/>
    <dgm:cxn modelId="{4951DD5C-0AFB-469E-8741-47EF9506C438}" type="presParOf" srcId="{336BF0C2-077D-4A5D-8B13-004BD4854812}" destId="{288F39F3-65B0-4005-90D7-918A779E26F3}" srcOrd="1" destOrd="0" presId="urn:microsoft.com/office/officeart/2005/8/layout/hierarchy4"/>
    <dgm:cxn modelId="{898AF53B-1265-4FFF-AC90-EEB2F01C82C9}" type="presParOf" srcId="{336BF0C2-077D-4A5D-8B13-004BD4854812}" destId="{551F27F9-924D-4B90-AF32-5DAD2B51F2CB}" srcOrd="2" destOrd="0" presId="urn:microsoft.com/office/officeart/2005/8/layout/hierarchy4"/>
    <dgm:cxn modelId="{ACA3E424-1F4B-44BD-94F6-8F0A5FC7A9BB}" type="presParOf" srcId="{551F27F9-924D-4B90-AF32-5DAD2B51F2CB}" destId="{7BFE3FF0-52E7-42E8-85A5-D8BEC12B0D9B}" srcOrd="0" destOrd="0" presId="urn:microsoft.com/office/officeart/2005/8/layout/hierarchy4"/>
    <dgm:cxn modelId="{37AB8607-D30C-47B9-909B-0276EC4B54B0}" type="presParOf" srcId="{551F27F9-924D-4B90-AF32-5DAD2B51F2CB}" destId="{0E00B5A0-2DE9-4494-8165-D234C9E4FDAD}" srcOrd="1" destOrd="0" presId="urn:microsoft.com/office/officeart/2005/8/layout/hierarchy4"/>
    <dgm:cxn modelId="{26666B4C-7464-40ED-B280-DF85D929AF99}" type="presParOf" srcId="{336BF0C2-077D-4A5D-8B13-004BD4854812}" destId="{65C65EB8-7262-4865-926A-AAFDF6D1E244}" srcOrd="3" destOrd="0" presId="urn:microsoft.com/office/officeart/2005/8/layout/hierarchy4"/>
    <dgm:cxn modelId="{8EC0BADE-EECE-49A2-B9E5-EF8BF6BB3361}" type="presParOf" srcId="{336BF0C2-077D-4A5D-8B13-004BD4854812}" destId="{41AEA119-60F8-493A-AECB-6633798A282A}" srcOrd="4" destOrd="0" presId="urn:microsoft.com/office/officeart/2005/8/layout/hierarchy4"/>
    <dgm:cxn modelId="{79A8DC7C-DCA6-4ED0-BC78-2592AB4860B1}" type="presParOf" srcId="{41AEA119-60F8-493A-AECB-6633798A282A}" destId="{2C7DB154-2587-4318-AEE7-174CC3187DA1}" srcOrd="0" destOrd="0" presId="urn:microsoft.com/office/officeart/2005/8/layout/hierarchy4"/>
    <dgm:cxn modelId="{C6FD9577-E553-4B7B-B540-ACD7AC795EC1}" type="presParOf" srcId="{41AEA119-60F8-493A-AECB-6633798A282A}" destId="{188C5601-59C1-4E3D-9AF0-AF8C6657C18B}" srcOrd="1" destOrd="0" presId="urn:microsoft.com/office/officeart/2005/8/layout/hierarchy4"/>
    <dgm:cxn modelId="{4A75CC0E-6E27-4626-854D-9AA1AA9A82F5}" type="presParOf" srcId="{336BF0C2-077D-4A5D-8B13-004BD4854812}" destId="{9656E220-4C23-4DE8-9815-27CB848CB4EB}" srcOrd="5" destOrd="0" presId="urn:microsoft.com/office/officeart/2005/8/layout/hierarchy4"/>
    <dgm:cxn modelId="{8429E7F7-ACD6-4C8B-838A-CCD3D2D9F31E}" type="presParOf" srcId="{336BF0C2-077D-4A5D-8B13-004BD4854812}" destId="{26B6F7C3-4182-47DA-8644-CDB7BB6F4226}" srcOrd="6" destOrd="0" presId="urn:microsoft.com/office/officeart/2005/8/layout/hierarchy4"/>
    <dgm:cxn modelId="{28B05781-C0EB-4806-AA90-9BE92B65542C}" type="presParOf" srcId="{26B6F7C3-4182-47DA-8644-CDB7BB6F4226}" destId="{871D0373-4D54-4687-9EE1-D92E296A6BED}" srcOrd="0" destOrd="0" presId="urn:microsoft.com/office/officeart/2005/8/layout/hierarchy4"/>
    <dgm:cxn modelId="{2D76F116-7252-43FD-BC37-7A03FD5E14AC}" type="presParOf" srcId="{26B6F7C3-4182-47DA-8644-CDB7BB6F4226}" destId="{AB9773BD-DC22-40B7-83F7-1C9F2A0031A6}" srcOrd="1" destOrd="0" presId="urn:microsoft.com/office/officeart/2005/8/layout/hierarchy4"/>
    <dgm:cxn modelId="{A0D4EACE-E175-4E21-8CF2-996A07C4531A}" type="presParOf" srcId="{336BF0C2-077D-4A5D-8B13-004BD4854812}" destId="{BC38A22E-547B-4A4A-A0BE-1D5905B25A7E}" srcOrd="7" destOrd="0" presId="urn:microsoft.com/office/officeart/2005/8/layout/hierarchy4"/>
    <dgm:cxn modelId="{9D705E41-9234-4D72-9C41-BE6C82611B61}" type="presParOf" srcId="{336BF0C2-077D-4A5D-8B13-004BD4854812}" destId="{4B387B37-E19F-4074-8877-CD68DC0A36D6}" srcOrd="8" destOrd="0" presId="urn:microsoft.com/office/officeart/2005/8/layout/hierarchy4"/>
    <dgm:cxn modelId="{AB225B12-B9EC-485B-9121-CD14245E3C87}" type="presParOf" srcId="{4B387B37-E19F-4074-8877-CD68DC0A36D6}" destId="{F5E06799-855A-4EDF-A189-DB9DB9F50A82}" srcOrd="0" destOrd="0" presId="urn:microsoft.com/office/officeart/2005/8/layout/hierarchy4"/>
    <dgm:cxn modelId="{F7643773-81A9-469A-91C8-DCBAD7613665}" type="presParOf" srcId="{4B387B37-E19F-4074-8877-CD68DC0A36D6}" destId="{181543B4-9B19-41F9-9039-04ACA8999DBF}" srcOrd="1" destOrd="0" presId="urn:microsoft.com/office/officeart/2005/8/layout/hierarchy4"/>
    <dgm:cxn modelId="{424E70A9-E0AC-404E-A8C1-50D09E2E3FC0}" type="presParOf" srcId="{336BF0C2-077D-4A5D-8B13-004BD4854812}" destId="{D2E7EED5-8397-4C2D-AF0F-78F9610F5063}" srcOrd="9" destOrd="0" presId="urn:microsoft.com/office/officeart/2005/8/layout/hierarchy4"/>
    <dgm:cxn modelId="{FABCE01E-04C0-4761-B4CC-3078EB2CB97E}" type="presParOf" srcId="{336BF0C2-077D-4A5D-8B13-004BD4854812}" destId="{71A3931C-31D9-4424-BA9A-6D9BED31BC2D}" srcOrd="10" destOrd="0" presId="urn:microsoft.com/office/officeart/2005/8/layout/hierarchy4"/>
    <dgm:cxn modelId="{67892C8C-F2BF-4F95-A020-54540EAD8788}" type="presParOf" srcId="{71A3931C-31D9-4424-BA9A-6D9BED31BC2D}" destId="{CAF0C64E-6763-461C-8468-4EC5D348A9A4}" srcOrd="0" destOrd="0" presId="urn:microsoft.com/office/officeart/2005/8/layout/hierarchy4"/>
    <dgm:cxn modelId="{040F8ECA-58A5-40CB-8073-916EB6B527C8}" type="presParOf" srcId="{71A3931C-31D9-4424-BA9A-6D9BED31BC2D}" destId="{95539EFC-918D-4975-AF62-50DA77F094CF}"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ECD07A6-35A9-43C7-86A9-398320A10BF5}"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9A3682FA-AE27-40E6-8499-DE62FFAD59A1}">
      <dgm:prSet/>
      <dgm:spPr/>
      <dgm:t>
        <a:bodyPr/>
        <a:lstStyle/>
        <a:p>
          <a:pPr rtl="1"/>
          <a:r>
            <a:rPr lang="ar-IQ" smtClean="0"/>
            <a:t>تمارس الاختصاصات التي يمارسها مجلس العصبة ومنها:</a:t>
          </a:r>
          <a:endParaRPr lang="en-US"/>
        </a:p>
      </dgm:t>
    </dgm:pt>
    <dgm:pt modelId="{889425FF-8EC4-4894-914C-527AE11E43B9}" type="parTrans" cxnId="{86D56996-AEED-44B2-9AF5-6D418A6BDBEE}">
      <dgm:prSet/>
      <dgm:spPr/>
      <dgm:t>
        <a:bodyPr/>
        <a:lstStyle/>
        <a:p>
          <a:endParaRPr lang="en-US"/>
        </a:p>
      </dgm:t>
    </dgm:pt>
    <dgm:pt modelId="{9109A263-DF96-4851-AC8A-1F3572BE82D4}" type="sibTrans" cxnId="{86D56996-AEED-44B2-9AF5-6D418A6BDBEE}">
      <dgm:prSet/>
      <dgm:spPr/>
      <dgm:t>
        <a:bodyPr/>
        <a:lstStyle/>
        <a:p>
          <a:endParaRPr lang="en-US"/>
        </a:p>
      </dgm:t>
    </dgm:pt>
    <dgm:pt modelId="{A7B60B85-5AAF-4C4F-98B9-5053964CBD8F}">
      <dgm:prSet/>
      <dgm:spPr/>
      <dgm:t>
        <a:bodyPr/>
        <a:lstStyle/>
        <a:p>
          <a:pPr rtl="1"/>
          <a:r>
            <a:rPr lang="ar-IQ" smtClean="0"/>
            <a:t>فض المنازعات التي تقع بين الدول بالطرق السلمية</a:t>
          </a:r>
          <a:endParaRPr lang="en-US"/>
        </a:p>
      </dgm:t>
    </dgm:pt>
    <dgm:pt modelId="{C507CFDF-8C5B-46C7-B84F-F7088AC106F3}" type="parTrans" cxnId="{1D919BBB-96D6-4D7A-87BA-B55E880AC1D9}">
      <dgm:prSet/>
      <dgm:spPr/>
      <dgm:t>
        <a:bodyPr/>
        <a:lstStyle/>
        <a:p>
          <a:endParaRPr lang="en-US"/>
        </a:p>
      </dgm:t>
    </dgm:pt>
    <dgm:pt modelId="{0DB77F21-BFA4-458C-A5D3-D49C32E7BA9E}" type="sibTrans" cxnId="{1D919BBB-96D6-4D7A-87BA-B55E880AC1D9}">
      <dgm:prSet/>
      <dgm:spPr/>
      <dgm:t>
        <a:bodyPr/>
        <a:lstStyle/>
        <a:p>
          <a:endParaRPr lang="en-US"/>
        </a:p>
      </dgm:t>
    </dgm:pt>
    <dgm:pt modelId="{6CE32D3F-71F4-4EF6-A4F5-03B3527E4B9B}">
      <dgm:prSet/>
      <dgm:spPr/>
      <dgm:t>
        <a:bodyPr/>
        <a:lstStyle/>
        <a:p>
          <a:pPr rtl="1"/>
          <a:r>
            <a:rPr lang="ar-IQ" smtClean="0"/>
            <a:t>الاختصاصات المشتركة بين مجلس العصبة والجمعية العامة:</a:t>
          </a:r>
          <a:endParaRPr lang="en-US"/>
        </a:p>
      </dgm:t>
    </dgm:pt>
    <dgm:pt modelId="{B6B856F2-9952-4E85-B174-6B010D02CBD5}" type="parTrans" cxnId="{D08765BA-02B0-4220-BCF8-B8107568DC94}">
      <dgm:prSet/>
      <dgm:spPr/>
      <dgm:t>
        <a:bodyPr/>
        <a:lstStyle/>
        <a:p>
          <a:endParaRPr lang="en-US"/>
        </a:p>
      </dgm:t>
    </dgm:pt>
    <dgm:pt modelId="{67C2FDF5-A35F-4C72-8EC0-20BC67D1BE54}" type="sibTrans" cxnId="{D08765BA-02B0-4220-BCF8-B8107568DC94}">
      <dgm:prSet/>
      <dgm:spPr/>
      <dgm:t>
        <a:bodyPr/>
        <a:lstStyle/>
        <a:p>
          <a:endParaRPr lang="en-US"/>
        </a:p>
      </dgm:t>
    </dgm:pt>
    <dgm:pt modelId="{A05823C0-0491-45BF-A29E-DA30B058F520}">
      <dgm:prSet/>
      <dgm:spPr/>
      <dgm:t>
        <a:bodyPr/>
        <a:lstStyle/>
        <a:p>
          <a:pPr rtl="1"/>
          <a:r>
            <a:rPr lang="ar-IQ" smtClean="0"/>
            <a:t>تعيين الأمين العام </a:t>
          </a:r>
          <a:endParaRPr lang="en-US"/>
        </a:p>
      </dgm:t>
    </dgm:pt>
    <dgm:pt modelId="{34CFC832-CBEE-444D-96A0-4C48DB2E3B24}" type="parTrans" cxnId="{EA367FF8-6D6F-43BB-8269-D5A195865270}">
      <dgm:prSet/>
      <dgm:spPr/>
      <dgm:t>
        <a:bodyPr/>
        <a:lstStyle/>
        <a:p>
          <a:endParaRPr lang="en-US"/>
        </a:p>
      </dgm:t>
    </dgm:pt>
    <dgm:pt modelId="{BC4134E8-7149-4723-9D14-563955B4CBA1}" type="sibTrans" cxnId="{EA367FF8-6D6F-43BB-8269-D5A195865270}">
      <dgm:prSet/>
      <dgm:spPr/>
      <dgm:t>
        <a:bodyPr/>
        <a:lstStyle/>
        <a:p>
          <a:endParaRPr lang="en-US"/>
        </a:p>
      </dgm:t>
    </dgm:pt>
    <dgm:pt modelId="{AE5D57CD-1C70-41EB-838D-64289BE07F1C}">
      <dgm:prSet/>
      <dgm:spPr/>
      <dgm:t>
        <a:bodyPr/>
        <a:lstStyle/>
        <a:p>
          <a:pPr rtl="1"/>
          <a:r>
            <a:rPr lang="ar-IQ" smtClean="0"/>
            <a:t>انتخاب اعضاء محكمة العدل الدولية الدائميين</a:t>
          </a:r>
          <a:endParaRPr lang="en-US"/>
        </a:p>
      </dgm:t>
    </dgm:pt>
    <dgm:pt modelId="{9B3D0CF7-43B5-4E5C-8F10-1DD9A40101C4}" type="parTrans" cxnId="{1AE90430-DAD3-4E0F-B1F7-023D77D8190E}">
      <dgm:prSet/>
      <dgm:spPr/>
      <dgm:t>
        <a:bodyPr/>
        <a:lstStyle/>
        <a:p>
          <a:endParaRPr lang="en-US"/>
        </a:p>
      </dgm:t>
    </dgm:pt>
    <dgm:pt modelId="{F66EA879-FABA-411F-94CD-B18B796F41A2}" type="sibTrans" cxnId="{1AE90430-DAD3-4E0F-B1F7-023D77D8190E}">
      <dgm:prSet/>
      <dgm:spPr/>
      <dgm:t>
        <a:bodyPr/>
        <a:lstStyle/>
        <a:p>
          <a:endParaRPr lang="en-US"/>
        </a:p>
      </dgm:t>
    </dgm:pt>
    <dgm:pt modelId="{7AED8B67-1834-43B2-8574-F9C0D2F39DEA}">
      <dgm:prSet/>
      <dgm:spPr/>
      <dgm:t>
        <a:bodyPr/>
        <a:lstStyle/>
        <a:p>
          <a:pPr rtl="1"/>
          <a:r>
            <a:rPr lang="ar-IQ" smtClean="0"/>
            <a:t>تعديل نصوص عهد العصبة</a:t>
          </a:r>
          <a:endParaRPr lang="en-US"/>
        </a:p>
      </dgm:t>
    </dgm:pt>
    <dgm:pt modelId="{3A6349B4-1665-4032-8142-71E9985E7BC7}" type="parTrans" cxnId="{2C926A6A-D86D-414D-96E3-718462801022}">
      <dgm:prSet/>
      <dgm:spPr/>
      <dgm:t>
        <a:bodyPr/>
        <a:lstStyle/>
        <a:p>
          <a:endParaRPr lang="en-US"/>
        </a:p>
      </dgm:t>
    </dgm:pt>
    <dgm:pt modelId="{522741F0-F092-4613-A6F4-8F2278C9C8CE}" type="sibTrans" cxnId="{2C926A6A-D86D-414D-96E3-718462801022}">
      <dgm:prSet/>
      <dgm:spPr/>
      <dgm:t>
        <a:bodyPr/>
        <a:lstStyle/>
        <a:p>
          <a:endParaRPr lang="en-US"/>
        </a:p>
      </dgm:t>
    </dgm:pt>
    <dgm:pt modelId="{983EA7D5-7E33-4297-A830-B7111152E425}" type="pres">
      <dgm:prSet presAssocID="{AECD07A6-35A9-43C7-86A9-398320A10BF5}" presName="linear" presStyleCnt="0">
        <dgm:presLayoutVars>
          <dgm:animLvl val="lvl"/>
          <dgm:resizeHandles val="exact"/>
        </dgm:presLayoutVars>
      </dgm:prSet>
      <dgm:spPr/>
      <dgm:t>
        <a:bodyPr/>
        <a:lstStyle/>
        <a:p>
          <a:endParaRPr lang="en-US"/>
        </a:p>
      </dgm:t>
    </dgm:pt>
    <dgm:pt modelId="{F3019F93-8A7E-498F-A308-18CCA4020FC4}" type="pres">
      <dgm:prSet presAssocID="{9A3682FA-AE27-40E6-8499-DE62FFAD59A1}" presName="parentText" presStyleLbl="node1" presStyleIdx="0" presStyleCnt="6">
        <dgm:presLayoutVars>
          <dgm:chMax val="0"/>
          <dgm:bulletEnabled val="1"/>
        </dgm:presLayoutVars>
      </dgm:prSet>
      <dgm:spPr/>
      <dgm:t>
        <a:bodyPr/>
        <a:lstStyle/>
        <a:p>
          <a:endParaRPr lang="en-US"/>
        </a:p>
      </dgm:t>
    </dgm:pt>
    <dgm:pt modelId="{27FE60AF-FEE1-47A2-A164-34CDC952B3FF}" type="pres">
      <dgm:prSet presAssocID="{9109A263-DF96-4851-AC8A-1F3572BE82D4}" presName="spacer" presStyleCnt="0"/>
      <dgm:spPr/>
    </dgm:pt>
    <dgm:pt modelId="{B79A2F8A-6800-4FEC-B097-134318BAAEDD}" type="pres">
      <dgm:prSet presAssocID="{A7B60B85-5AAF-4C4F-98B9-5053964CBD8F}" presName="parentText" presStyleLbl="node1" presStyleIdx="1" presStyleCnt="6">
        <dgm:presLayoutVars>
          <dgm:chMax val="0"/>
          <dgm:bulletEnabled val="1"/>
        </dgm:presLayoutVars>
      </dgm:prSet>
      <dgm:spPr/>
      <dgm:t>
        <a:bodyPr/>
        <a:lstStyle/>
        <a:p>
          <a:endParaRPr lang="en-US"/>
        </a:p>
      </dgm:t>
    </dgm:pt>
    <dgm:pt modelId="{95D2DE50-B12B-4293-945B-16D5771B5214}" type="pres">
      <dgm:prSet presAssocID="{0DB77F21-BFA4-458C-A5D3-D49C32E7BA9E}" presName="spacer" presStyleCnt="0"/>
      <dgm:spPr/>
    </dgm:pt>
    <dgm:pt modelId="{2377859F-38C5-43BF-B19B-88FCF6DCF96A}" type="pres">
      <dgm:prSet presAssocID="{6CE32D3F-71F4-4EF6-A4F5-03B3527E4B9B}" presName="parentText" presStyleLbl="node1" presStyleIdx="2" presStyleCnt="6">
        <dgm:presLayoutVars>
          <dgm:chMax val="0"/>
          <dgm:bulletEnabled val="1"/>
        </dgm:presLayoutVars>
      </dgm:prSet>
      <dgm:spPr/>
      <dgm:t>
        <a:bodyPr/>
        <a:lstStyle/>
        <a:p>
          <a:endParaRPr lang="en-US"/>
        </a:p>
      </dgm:t>
    </dgm:pt>
    <dgm:pt modelId="{61340B49-3483-4C83-AFA4-E77F62BE1E88}" type="pres">
      <dgm:prSet presAssocID="{67C2FDF5-A35F-4C72-8EC0-20BC67D1BE54}" presName="spacer" presStyleCnt="0"/>
      <dgm:spPr/>
    </dgm:pt>
    <dgm:pt modelId="{182C263D-84CE-4F11-9E1D-E4462A07B2A1}" type="pres">
      <dgm:prSet presAssocID="{A05823C0-0491-45BF-A29E-DA30B058F520}" presName="parentText" presStyleLbl="node1" presStyleIdx="3" presStyleCnt="6">
        <dgm:presLayoutVars>
          <dgm:chMax val="0"/>
          <dgm:bulletEnabled val="1"/>
        </dgm:presLayoutVars>
      </dgm:prSet>
      <dgm:spPr/>
      <dgm:t>
        <a:bodyPr/>
        <a:lstStyle/>
        <a:p>
          <a:endParaRPr lang="en-US"/>
        </a:p>
      </dgm:t>
    </dgm:pt>
    <dgm:pt modelId="{3B398746-9985-498D-BE6A-C0B3CD4172EF}" type="pres">
      <dgm:prSet presAssocID="{BC4134E8-7149-4723-9D14-563955B4CBA1}" presName="spacer" presStyleCnt="0"/>
      <dgm:spPr/>
    </dgm:pt>
    <dgm:pt modelId="{FBBC55C0-9873-4778-87B1-145E2D129F5B}" type="pres">
      <dgm:prSet presAssocID="{AE5D57CD-1C70-41EB-838D-64289BE07F1C}" presName="parentText" presStyleLbl="node1" presStyleIdx="4" presStyleCnt="6">
        <dgm:presLayoutVars>
          <dgm:chMax val="0"/>
          <dgm:bulletEnabled val="1"/>
        </dgm:presLayoutVars>
      </dgm:prSet>
      <dgm:spPr/>
      <dgm:t>
        <a:bodyPr/>
        <a:lstStyle/>
        <a:p>
          <a:endParaRPr lang="en-US"/>
        </a:p>
      </dgm:t>
    </dgm:pt>
    <dgm:pt modelId="{0FC02350-3415-4E45-BFF2-E035EBD3396A}" type="pres">
      <dgm:prSet presAssocID="{F66EA879-FABA-411F-94CD-B18B796F41A2}" presName="spacer" presStyleCnt="0"/>
      <dgm:spPr/>
    </dgm:pt>
    <dgm:pt modelId="{2A0E1834-D30F-4D38-94AB-120B7381824D}" type="pres">
      <dgm:prSet presAssocID="{7AED8B67-1834-43B2-8574-F9C0D2F39DEA}" presName="parentText" presStyleLbl="node1" presStyleIdx="5" presStyleCnt="6">
        <dgm:presLayoutVars>
          <dgm:chMax val="0"/>
          <dgm:bulletEnabled val="1"/>
        </dgm:presLayoutVars>
      </dgm:prSet>
      <dgm:spPr/>
      <dgm:t>
        <a:bodyPr/>
        <a:lstStyle/>
        <a:p>
          <a:endParaRPr lang="en-US"/>
        </a:p>
      </dgm:t>
    </dgm:pt>
  </dgm:ptLst>
  <dgm:cxnLst>
    <dgm:cxn modelId="{2042B945-45A7-4148-B589-26E69666C8D6}" type="presOf" srcId="{AE5D57CD-1C70-41EB-838D-64289BE07F1C}" destId="{FBBC55C0-9873-4778-87B1-145E2D129F5B}" srcOrd="0" destOrd="0" presId="urn:microsoft.com/office/officeart/2005/8/layout/vList2"/>
    <dgm:cxn modelId="{17839D71-DD35-4280-B70E-E30F484B26AE}" type="presOf" srcId="{A7B60B85-5AAF-4C4F-98B9-5053964CBD8F}" destId="{B79A2F8A-6800-4FEC-B097-134318BAAEDD}" srcOrd="0" destOrd="0" presId="urn:microsoft.com/office/officeart/2005/8/layout/vList2"/>
    <dgm:cxn modelId="{1D919BBB-96D6-4D7A-87BA-B55E880AC1D9}" srcId="{AECD07A6-35A9-43C7-86A9-398320A10BF5}" destId="{A7B60B85-5AAF-4C4F-98B9-5053964CBD8F}" srcOrd="1" destOrd="0" parTransId="{C507CFDF-8C5B-46C7-B84F-F7088AC106F3}" sibTransId="{0DB77F21-BFA4-458C-A5D3-D49C32E7BA9E}"/>
    <dgm:cxn modelId="{5E877D02-56FD-4C43-9191-3C859352CA09}" type="presOf" srcId="{9A3682FA-AE27-40E6-8499-DE62FFAD59A1}" destId="{F3019F93-8A7E-498F-A308-18CCA4020FC4}" srcOrd="0" destOrd="0" presId="urn:microsoft.com/office/officeart/2005/8/layout/vList2"/>
    <dgm:cxn modelId="{BA963614-75FA-446C-8A6A-AA5C32B28DB5}" type="presOf" srcId="{A05823C0-0491-45BF-A29E-DA30B058F520}" destId="{182C263D-84CE-4F11-9E1D-E4462A07B2A1}" srcOrd="0" destOrd="0" presId="urn:microsoft.com/office/officeart/2005/8/layout/vList2"/>
    <dgm:cxn modelId="{EA367FF8-6D6F-43BB-8269-D5A195865270}" srcId="{AECD07A6-35A9-43C7-86A9-398320A10BF5}" destId="{A05823C0-0491-45BF-A29E-DA30B058F520}" srcOrd="3" destOrd="0" parTransId="{34CFC832-CBEE-444D-96A0-4C48DB2E3B24}" sibTransId="{BC4134E8-7149-4723-9D14-563955B4CBA1}"/>
    <dgm:cxn modelId="{C60213D6-0ED0-4462-A8CA-896C6F5AEA62}" type="presOf" srcId="{AECD07A6-35A9-43C7-86A9-398320A10BF5}" destId="{983EA7D5-7E33-4297-A830-B7111152E425}" srcOrd="0" destOrd="0" presId="urn:microsoft.com/office/officeart/2005/8/layout/vList2"/>
    <dgm:cxn modelId="{86D56996-AEED-44B2-9AF5-6D418A6BDBEE}" srcId="{AECD07A6-35A9-43C7-86A9-398320A10BF5}" destId="{9A3682FA-AE27-40E6-8499-DE62FFAD59A1}" srcOrd="0" destOrd="0" parTransId="{889425FF-8EC4-4894-914C-527AE11E43B9}" sibTransId="{9109A263-DF96-4851-AC8A-1F3572BE82D4}"/>
    <dgm:cxn modelId="{D08765BA-02B0-4220-BCF8-B8107568DC94}" srcId="{AECD07A6-35A9-43C7-86A9-398320A10BF5}" destId="{6CE32D3F-71F4-4EF6-A4F5-03B3527E4B9B}" srcOrd="2" destOrd="0" parTransId="{B6B856F2-9952-4E85-B174-6B010D02CBD5}" sibTransId="{67C2FDF5-A35F-4C72-8EC0-20BC67D1BE54}"/>
    <dgm:cxn modelId="{1AE90430-DAD3-4E0F-B1F7-023D77D8190E}" srcId="{AECD07A6-35A9-43C7-86A9-398320A10BF5}" destId="{AE5D57CD-1C70-41EB-838D-64289BE07F1C}" srcOrd="4" destOrd="0" parTransId="{9B3D0CF7-43B5-4E5C-8F10-1DD9A40101C4}" sibTransId="{F66EA879-FABA-411F-94CD-B18B796F41A2}"/>
    <dgm:cxn modelId="{BADD817D-21DA-4068-BAEB-AD0F941AFCDD}" type="presOf" srcId="{7AED8B67-1834-43B2-8574-F9C0D2F39DEA}" destId="{2A0E1834-D30F-4D38-94AB-120B7381824D}" srcOrd="0" destOrd="0" presId="urn:microsoft.com/office/officeart/2005/8/layout/vList2"/>
    <dgm:cxn modelId="{0741917E-5A81-411E-B888-122B2F853ABE}" type="presOf" srcId="{6CE32D3F-71F4-4EF6-A4F5-03B3527E4B9B}" destId="{2377859F-38C5-43BF-B19B-88FCF6DCF96A}" srcOrd="0" destOrd="0" presId="urn:microsoft.com/office/officeart/2005/8/layout/vList2"/>
    <dgm:cxn modelId="{2C926A6A-D86D-414D-96E3-718462801022}" srcId="{AECD07A6-35A9-43C7-86A9-398320A10BF5}" destId="{7AED8B67-1834-43B2-8574-F9C0D2F39DEA}" srcOrd="5" destOrd="0" parTransId="{3A6349B4-1665-4032-8142-71E9985E7BC7}" sibTransId="{522741F0-F092-4613-A6F4-8F2278C9C8CE}"/>
    <dgm:cxn modelId="{900AE3EB-FFCC-448E-B494-F7C80116A64A}" type="presParOf" srcId="{983EA7D5-7E33-4297-A830-B7111152E425}" destId="{F3019F93-8A7E-498F-A308-18CCA4020FC4}" srcOrd="0" destOrd="0" presId="urn:microsoft.com/office/officeart/2005/8/layout/vList2"/>
    <dgm:cxn modelId="{4B3188DC-DB42-4835-8EC3-9DC0DC669B05}" type="presParOf" srcId="{983EA7D5-7E33-4297-A830-B7111152E425}" destId="{27FE60AF-FEE1-47A2-A164-34CDC952B3FF}" srcOrd="1" destOrd="0" presId="urn:microsoft.com/office/officeart/2005/8/layout/vList2"/>
    <dgm:cxn modelId="{FA519458-7BB7-4175-8A4B-C019714D4089}" type="presParOf" srcId="{983EA7D5-7E33-4297-A830-B7111152E425}" destId="{B79A2F8A-6800-4FEC-B097-134318BAAEDD}" srcOrd="2" destOrd="0" presId="urn:microsoft.com/office/officeart/2005/8/layout/vList2"/>
    <dgm:cxn modelId="{541C3443-1184-4BE3-98EC-20F18296F4C9}" type="presParOf" srcId="{983EA7D5-7E33-4297-A830-B7111152E425}" destId="{95D2DE50-B12B-4293-945B-16D5771B5214}" srcOrd="3" destOrd="0" presId="urn:microsoft.com/office/officeart/2005/8/layout/vList2"/>
    <dgm:cxn modelId="{663E8771-90DC-4723-A657-62A04CCEE78E}" type="presParOf" srcId="{983EA7D5-7E33-4297-A830-B7111152E425}" destId="{2377859F-38C5-43BF-B19B-88FCF6DCF96A}" srcOrd="4" destOrd="0" presId="urn:microsoft.com/office/officeart/2005/8/layout/vList2"/>
    <dgm:cxn modelId="{E0646F07-709F-4F5C-AC56-18AE4BFBA584}" type="presParOf" srcId="{983EA7D5-7E33-4297-A830-B7111152E425}" destId="{61340B49-3483-4C83-AFA4-E77F62BE1E88}" srcOrd="5" destOrd="0" presId="urn:microsoft.com/office/officeart/2005/8/layout/vList2"/>
    <dgm:cxn modelId="{352636DB-36B9-4639-AC68-59BE3048A507}" type="presParOf" srcId="{983EA7D5-7E33-4297-A830-B7111152E425}" destId="{182C263D-84CE-4F11-9E1D-E4462A07B2A1}" srcOrd="6" destOrd="0" presId="urn:microsoft.com/office/officeart/2005/8/layout/vList2"/>
    <dgm:cxn modelId="{B9D6CD45-1FEB-4205-8C41-1E76CF03C722}" type="presParOf" srcId="{983EA7D5-7E33-4297-A830-B7111152E425}" destId="{3B398746-9985-498D-BE6A-C0B3CD4172EF}" srcOrd="7" destOrd="0" presId="urn:microsoft.com/office/officeart/2005/8/layout/vList2"/>
    <dgm:cxn modelId="{55B75098-6340-4330-84E0-6C5C80D6081F}" type="presParOf" srcId="{983EA7D5-7E33-4297-A830-B7111152E425}" destId="{FBBC55C0-9873-4778-87B1-145E2D129F5B}" srcOrd="8" destOrd="0" presId="urn:microsoft.com/office/officeart/2005/8/layout/vList2"/>
    <dgm:cxn modelId="{A9634FFD-33E1-46CC-9687-D1BF1848EBE6}" type="presParOf" srcId="{983EA7D5-7E33-4297-A830-B7111152E425}" destId="{0FC02350-3415-4E45-BFF2-E035EBD3396A}" srcOrd="9" destOrd="0" presId="urn:microsoft.com/office/officeart/2005/8/layout/vList2"/>
    <dgm:cxn modelId="{E8BDA2A0-4ADF-4A09-8143-C1B487E56B60}" type="presParOf" srcId="{983EA7D5-7E33-4297-A830-B7111152E425}" destId="{2A0E1834-D30F-4D38-94AB-120B7381824D}"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620DDED-78CE-4AF7-9CF9-867DBE451593}"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E14E567F-EEA9-4565-8AD5-00885CC1FCAF}">
      <dgm:prSet/>
      <dgm:spPr/>
      <dgm:t>
        <a:bodyPr/>
        <a:lstStyle/>
        <a:p>
          <a:pPr rtl="1"/>
          <a:r>
            <a:rPr lang="ar-IQ" dirty="0" smtClean="0"/>
            <a:t>تتخذ الجمعية العامة قراراتها بالإجماع إلا ما أستثني بنص خاص:</a:t>
          </a:r>
          <a:endParaRPr lang="en-US" dirty="0"/>
        </a:p>
      </dgm:t>
    </dgm:pt>
    <dgm:pt modelId="{3E1AAE77-9B8E-4406-9AC0-98C1BFF259A4}" type="parTrans" cxnId="{A8A339D4-C76D-41E8-B3E4-E410AEA32461}">
      <dgm:prSet/>
      <dgm:spPr/>
      <dgm:t>
        <a:bodyPr/>
        <a:lstStyle/>
        <a:p>
          <a:endParaRPr lang="en-US"/>
        </a:p>
      </dgm:t>
    </dgm:pt>
    <dgm:pt modelId="{47F03263-F5BE-41F0-A65A-B599FF5AB4DE}" type="sibTrans" cxnId="{A8A339D4-C76D-41E8-B3E4-E410AEA32461}">
      <dgm:prSet/>
      <dgm:spPr/>
      <dgm:t>
        <a:bodyPr/>
        <a:lstStyle/>
        <a:p>
          <a:endParaRPr lang="en-US"/>
        </a:p>
      </dgm:t>
    </dgm:pt>
    <dgm:pt modelId="{E3E46EB9-BBF0-4C9F-A88F-6CB5D8FC0C59}">
      <dgm:prSet/>
      <dgm:spPr/>
      <dgm:t>
        <a:bodyPr/>
        <a:lstStyle/>
        <a:p>
          <a:pPr rtl="1"/>
          <a:r>
            <a:rPr lang="ar-IQ" smtClean="0"/>
            <a:t>1- القضايا الإدارية ( أغلبية الأعضاء الحاضرين في الاجتماع)</a:t>
          </a:r>
          <a:endParaRPr lang="en-US"/>
        </a:p>
      </dgm:t>
    </dgm:pt>
    <dgm:pt modelId="{6F1AAA70-E015-42AA-AEA2-F233D32B5A9D}" type="parTrans" cxnId="{223AF968-C7F7-4748-A4B6-86E1ACE73488}">
      <dgm:prSet/>
      <dgm:spPr/>
      <dgm:t>
        <a:bodyPr/>
        <a:lstStyle/>
        <a:p>
          <a:endParaRPr lang="en-US"/>
        </a:p>
      </dgm:t>
    </dgm:pt>
    <dgm:pt modelId="{B79CB091-4480-49FC-80A7-ACFD20BC3A53}" type="sibTrans" cxnId="{223AF968-C7F7-4748-A4B6-86E1ACE73488}">
      <dgm:prSet/>
      <dgm:spPr/>
      <dgm:t>
        <a:bodyPr/>
        <a:lstStyle/>
        <a:p>
          <a:endParaRPr lang="en-US"/>
        </a:p>
      </dgm:t>
    </dgm:pt>
    <dgm:pt modelId="{5A420B9A-5C78-41E9-9565-38DA459C9686}">
      <dgm:prSet/>
      <dgm:spPr/>
      <dgm:t>
        <a:bodyPr/>
        <a:lstStyle/>
        <a:p>
          <a:pPr rtl="1"/>
          <a:r>
            <a:rPr lang="ar-IQ" smtClean="0"/>
            <a:t>2- قبول الأعضاء الجدد في المنظمة</a:t>
          </a:r>
          <a:endParaRPr lang="en-US"/>
        </a:p>
      </dgm:t>
    </dgm:pt>
    <dgm:pt modelId="{8D0856FB-CC64-4EF6-9CB4-4411DE02A976}" type="parTrans" cxnId="{83BB0FD7-3394-4552-876B-E55BC8708B71}">
      <dgm:prSet/>
      <dgm:spPr/>
      <dgm:t>
        <a:bodyPr/>
        <a:lstStyle/>
        <a:p>
          <a:endParaRPr lang="en-US"/>
        </a:p>
      </dgm:t>
    </dgm:pt>
    <dgm:pt modelId="{ECD32C81-A896-4AEB-B8BE-8108CCF1BC57}" type="sibTrans" cxnId="{83BB0FD7-3394-4552-876B-E55BC8708B71}">
      <dgm:prSet/>
      <dgm:spPr/>
      <dgm:t>
        <a:bodyPr/>
        <a:lstStyle/>
        <a:p>
          <a:endParaRPr lang="en-US"/>
        </a:p>
      </dgm:t>
    </dgm:pt>
    <dgm:pt modelId="{4B8E5BC2-85DB-4FF9-BE2A-AA876E71E6DF}">
      <dgm:prSet/>
      <dgm:spPr/>
      <dgm:t>
        <a:bodyPr/>
        <a:lstStyle/>
        <a:p>
          <a:pPr rtl="1"/>
          <a:r>
            <a:rPr lang="ar-IQ" smtClean="0"/>
            <a:t>3- اختيار اعضاء مجلس العصبة غير الدائميين</a:t>
          </a:r>
          <a:endParaRPr lang="en-US"/>
        </a:p>
      </dgm:t>
    </dgm:pt>
    <dgm:pt modelId="{76C48FBE-E731-4A00-9FF7-0B8ACB599D54}" type="parTrans" cxnId="{A215D12C-1628-4A38-A83B-F754403A4174}">
      <dgm:prSet/>
      <dgm:spPr/>
      <dgm:t>
        <a:bodyPr/>
        <a:lstStyle/>
        <a:p>
          <a:endParaRPr lang="en-US"/>
        </a:p>
      </dgm:t>
    </dgm:pt>
    <dgm:pt modelId="{69EB31A0-E575-4963-9644-6E853007D65B}" type="sibTrans" cxnId="{A215D12C-1628-4A38-A83B-F754403A4174}">
      <dgm:prSet/>
      <dgm:spPr/>
      <dgm:t>
        <a:bodyPr/>
        <a:lstStyle/>
        <a:p>
          <a:endParaRPr lang="en-US"/>
        </a:p>
      </dgm:t>
    </dgm:pt>
    <dgm:pt modelId="{D8F8F33B-CD89-41A8-B72A-447F82E5D657}">
      <dgm:prSet/>
      <dgm:spPr/>
      <dgm:t>
        <a:bodyPr/>
        <a:lstStyle/>
        <a:p>
          <a:pPr rtl="1"/>
          <a:r>
            <a:rPr lang="ar-IQ" smtClean="0"/>
            <a:t>4- زيادة اعضاء مجلس العصبة</a:t>
          </a:r>
          <a:endParaRPr lang="en-US"/>
        </a:p>
      </dgm:t>
    </dgm:pt>
    <dgm:pt modelId="{D37FE963-8E68-4E50-91A9-F9116FA8BB51}" type="parTrans" cxnId="{470F7697-7ED6-4A42-A435-80EDEB35F5EE}">
      <dgm:prSet/>
      <dgm:spPr/>
      <dgm:t>
        <a:bodyPr/>
        <a:lstStyle/>
        <a:p>
          <a:endParaRPr lang="en-US"/>
        </a:p>
      </dgm:t>
    </dgm:pt>
    <dgm:pt modelId="{0CCFE605-5AFC-4EDB-A74E-E9B3C0C35E33}" type="sibTrans" cxnId="{470F7697-7ED6-4A42-A435-80EDEB35F5EE}">
      <dgm:prSet/>
      <dgm:spPr/>
      <dgm:t>
        <a:bodyPr/>
        <a:lstStyle/>
        <a:p>
          <a:endParaRPr lang="en-US"/>
        </a:p>
      </dgm:t>
    </dgm:pt>
    <dgm:pt modelId="{2680148A-03D0-418F-BEDB-1BE2291DF09F}">
      <dgm:prSet/>
      <dgm:spPr/>
      <dgm:t>
        <a:bodyPr/>
        <a:lstStyle/>
        <a:p>
          <a:pPr rtl="1"/>
          <a:r>
            <a:rPr lang="ar-IQ" smtClean="0"/>
            <a:t>5- تعديل عهد العصبة </a:t>
          </a:r>
          <a:endParaRPr lang="en-US"/>
        </a:p>
      </dgm:t>
    </dgm:pt>
    <dgm:pt modelId="{FD0ACA1A-AFBA-4E65-92C5-002DC9880EEC}" type="parTrans" cxnId="{7241A4E4-CC87-46A0-AD01-6DB321A8A0C1}">
      <dgm:prSet/>
      <dgm:spPr/>
      <dgm:t>
        <a:bodyPr/>
        <a:lstStyle/>
        <a:p>
          <a:endParaRPr lang="en-US"/>
        </a:p>
      </dgm:t>
    </dgm:pt>
    <dgm:pt modelId="{BFC52A3A-2D55-43E2-BA01-20D23A8DA33C}" type="sibTrans" cxnId="{7241A4E4-CC87-46A0-AD01-6DB321A8A0C1}">
      <dgm:prSet/>
      <dgm:spPr/>
      <dgm:t>
        <a:bodyPr/>
        <a:lstStyle/>
        <a:p>
          <a:endParaRPr lang="en-US"/>
        </a:p>
      </dgm:t>
    </dgm:pt>
    <dgm:pt modelId="{2CD9F9F1-61A2-4B8E-9E7B-A7E476A9D519}">
      <dgm:prSet/>
      <dgm:spPr/>
      <dgm:t>
        <a:bodyPr/>
        <a:lstStyle/>
        <a:p>
          <a:pPr rtl="1"/>
          <a:r>
            <a:rPr lang="ar-IQ" smtClean="0"/>
            <a:t>تكون الفقرات 2و3و4و5 (بأغلبية الثلثين )</a:t>
          </a:r>
          <a:endParaRPr lang="en-US"/>
        </a:p>
      </dgm:t>
    </dgm:pt>
    <dgm:pt modelId="{C0E107D4-DBE3-4EA3-8B93-FD4299553AE4}" type="parTrans" cxnId="{C804B8F6-06AF-49B2-9C7B-0C0DFDBE74BE}">
      <dgm:prSet/>
      <dgm:spPr/>
      <dgm:t>
        <a:bodyPr/>
        <a:lstStyle/>
        <a:p>
          <a:endParaRPr lang="en-US"/>
        </a:p>
      </dgm:t>
    </dgm:pt>
    <dgm:pt modelId="{F4997BE6-D25C-4CDF-BA53-ABE2E2C4DDDE}" type="sibTrans" cxnId="{C804B8F6-06AF-49B2-9C7B-0C0DFDBE74BE}">
      <dgm:prSet/>
      <dgm:spPr/>
      <dgm:t>
        <a:bodyPr/>
        <a:lstStyle/>
        <a:p>
          <a:endParaRPr lang="en-US"/>
        </a:p>
      </dgm:t>
    </dgm:pt>
    <dgm:pt modelId="{D91CCA65-7344-471D-A454-0734062567A1}">
      <dgm:prSet/>
      <dgm:spPr/>
      <dgm:t>
        <a:bodyPr/>
        <a:lstStyle/>
        <a:p>
          <a:pPr rtl="1"/>
          <a:r>
            <a:rPr lang="ar-IQ" smtClean="0"/>
            <a:t>6- فض النزاع بين الدول (اجماع دون حساب اصوات الدول الاطراف في النزاع)</a:t>
          </a:r>
          <a:endParaRPr lang="en-US"/>
        </a:p>
      </dgm:t>
    </dgm:pt>
    <dgm:pt modelId="{9E6016DC-3BCE-413F-9DDE-17BFFD90DC64}" type="parTrans" cxnId="{A9C0D923-7FEF-4181-AE1F-3C34546E27EB}">
      <dgm:prSet/>
      <dgm:spPr/>
      <dgm:t>
        <a:bodyPr/>
        <a:lstStyle/>
        <a:p>
          <a:endParaRPr lang="en-US"/>
        </a:p>
      </dgm:t>
    </dgm:pt>
    <dgm:pt modelId="{619E54D0-C77E-48C1-828F-FA170420FD52}" type="sibTrans" cxnId="{A9C0D923-7FEF-4181-AE1F-3C34546E27EB}">
      <dgm:prSet/>
      <dgm:spPr/>
      <dgm:t>
        <a:bodyPr/>
        <a:lstStyle/>
        <a:p>
          <a:endParaRPr lang="en-US"/>
        </a:p>
      </dgm:t>
    </dgm:pt>
    <dgm:pt modelId="{E4E6C9B5-2645-4834-BF98-C708BE35ED8D}" type="pres">
      <dgm:prSet presAssocID="{6620DDED-78CE-4AF7-9CF9-867DBE451593}" presName="linear" presStyleCnt="0">
        <dgm:presLayoutVars>
          <dgm:animLvl val="lvl"/>
          <dgm:resizeHandles val="exact"/>
        </dgm:presLayoutVars>
      </dgm:prSet>
      <dgm:spPr/>
      <dgm:t>
        <a:bodyPr/>
        <a:lstStyle/>
        <a:p>
          <a:endParaRPr lang="en-US"/>
        </a:p>
      </dgm:t>
    </dgm:pt>
    <dgm:pt modelId="{9F5DF96B-7175-41F1-B11B-1434259432A6}" type="pres">
      <dgm:prSet presAssocID="{E14E567F-EEA9-4565-8AD5-00885CC1FCAF}" presName="parentText" presStyleLbl="node1" presStyleIdx="0" presStyleCnt="8">
        <dgm:presLayoutVars>
          <dgm:chMax val="0"/>
          <dgm:bulletEnabled val="1"/>
        </dgm:presLayoutVars>
      </dgm:prSet>
      <dgm:spPr/>
      <dgm:t>
        <a:bodyPr/>
        <a:lstStyle/>
        <a:p>
          <a:endParaRPr lang="en-US"/>
        </a:p>
      </dgm:t>
    </dgm:pt>
    <dgm:pt modelId="{0F382164-66D9-4261-AA6E-14C1A1B545BA}" type="pres">
      <dgm:prSet presAssocID="{47F03263-F5BE-41F0-A65A-B599FF5AB4DE}" presName="spacer" presStyleCnt="0"/>
      <dgm:spPr/>
    </dgm:pt>
    <dgm:pt modelId="{F4362B1B-FECC-4996-9B6D-08A2624B4A70}" type="pres">
      <dgm:prSet presAssocID="{E3E46EB9-BBF0-4C9F-A88F-6CB5D8FC0C59}" presName="parentText" presStyleLbl="node1" presStyleIdx="1" presStyleCnt="8">
        <dgm:presLayoutVars>
          <dgm:chMax val="0"/>
          <dgm:bulletEnabled val="1"/>
        </dgm:presLayoutVars>
      </dgm:prSet>
      <dgm:spPr/>
      <dgm:t>
        <a:bodyPr/>
        <a:lstStyle/>
        <a:p>
          <a:endParaRPr lang="en-US"/>
        </a:p>
      </dgm:t>
    </dgm:pt>
    <dgm:pt modelId="{C3535D7D-F8E1-4E66-9A71-CB4DC928DC5A}" type="pres">
      <dgm:prSet presAssocID="{B79CB091-4480-49FC-80A7-ACFD20BC3A53}" presName="spacer" presStyleCnt="0"/>
      <dgm:spPr/>
    </dgm:pt>
    <dgm:pt modelId="{6CF3C50E-0B1F-452D-9BC4-B20A9784EC56}" type="pres">
      <dgm:prSet presAssocID="{5A420B9A-5C78-41E9-9565-38DA459C9686}" presName="parentText" presStyleLbl="node1" presStyleIdx="2" presStyleCnt="8">
        <dgm:presLayoutVars>
          <dgm:chMax val="0"/>
          <dgm:bulletEnabled val="1"/>
        </dgm:presLayoutVars>
      </dgm:prSet>
      <dgm:spPr/>
      <dgm:t>
        <a:bodyPr/>
        <a:lstStyle/>
        <a:p>
          <a:endParaRPr lang="en-US"/>
        </a:p>
      </dgm:t>
    </dgm:pt>
    <dgm:pt modelId="{0F6EC61E-1AE8-4814-BE38-E4E79974BACF}" type="pres">
      <dgm:prSet presAssocID="{ECD32C81-A896-4AEB-B8BE-8108CCF1BC57}" presName="spacer" presStyleCnt="0"/>
      <dgm:spPr/>
    </dgm:pt>
    <dgm:pt modelId="{6E17798A-F6A7-42FD-B6F6-FCE2504B2407}" type="pres">
      <dgm:prSet presAssocID="{4B8E5BC2-85DB-4FF9-BE2A-AA876E71E6DF}" presName="parentText" presStyleLbl="node1" presStyleIdx="3" presStyleCnt="8">
        <dgm:presLayoutVars>
          <dgm:chMax val="0"/>
          <dgm:bulletEnabled val="1"/>
        </dgm:presLayoutVars>
      </dgm:prSet>
      <dgm:spPr/>
      <dgm:t>
        <a:bodyPr/>
        <a:lstStyle/>
        <a:p>
          <a:endParaRPr lang="en-US"/>
        </a:p>
      </dgm:t>
    </dgm:pt>
    <dgm:pt modelId="{59971B7D-AAEE-48BD-BB5F-0F33A0530A7F}" type="pres">
      <dgm:prSet presAssocID="{69EB31A0-E575-4963-9644-6E853007D65B}" presName="spacer" presStyleCnt="0"/>
      <dgm:spPr/>
    </dgm:pt>
    <dgm:pt modelId="{664148AE-C7D3-486A-8379-AD88BE05275D}" type="pres">
      <dgm:prSet presAssocID="{D8F8F33B-CD89-41A8-B72A-447F82E5D657}" presName="parentText" presStyleLbl="node1" presStyleIdx="4" presStyleCnt="8">
        <dgm:presLayoutVars>
          <dgm:chMax val="0"/>
          <dgm:bulletEnabled val="1"/>
        </dgm:presLayoutVars>
      </dgm:prSet>
      <dgm:spPr/>
      <dgm:t>
        <a:bodyPr/>
        <a:lstStyle/>
        <a:p>
          <a:endParaRPr lang="en-US"/>
        </a:p>
      </dgm:t>
    </dgm:pt>
    <dgm:pt modelId="{05F214F3-667A-4424-BEB7-78A5E52EB42F}" type="pres">
      <dgm:prSet presAssocID="{0CCFE605-5AFC-4EDB-A74E-E9B3C0C35E33}" presName="spacer" presStyleCnt="0"/>
      <dgm:spPr/>
    </dgm:pt>
    <dgm:pt modelId="{B2ADBF3D-61C8-4960-B0C7-64F9836392E5}" type="pres">
      <dgm:prSet presAssocID="{2680148A-03D0-418F-BEDB-1BE2291DF09F}" presName="parentText" presStyleLbl="node1" presStyleIdx="5" presStyleCnt="8">
        <dgm:presLayoutVars>
          <dgm:chMax val="0"/>
          <dgm:bulletEnabled val="1"/>
        </dgm:presLayoutVars>
      </dgm:prSet>
      <dgm:spPr/>
      <dgm:t>
        <a:bodyPr/>
        <a:lstStyle/>
        <a:p>
          <a:endParaRPr lang="en-US"/>
        </a:p>
      </dgm:t>
    </dgm:pt>
    <dgm:pt modelId="{1EEE949D-1201-47BC-82DC-E4C6C66B1AF7}" type="pres">
      <dgm:prSet presAssocID="{BFC52A3A-2D55-43E2-BA01-20D23A8DA33C}" presName="spacer" presStyleCnt="0"/>
      <dgm:spPr/>
    </dgm:pt>
    <dgm:pt modelId="{7F659C10-2B32-44AF-87ED-E16E93E4378E}" type="pres">
      <dgm:prSet presAssocID="{2CD9F9F1-61A2-4B8E-9E7B-A7E476A9D519}" presName="parentText" presStyleLbl="node1" presStyleIdx="6" presStyleCnt="8">
        <dgm:presLayoutVars>
          <dgm:chMax val="0"/>
          <dgm:bulletEnabled val="1"/>
        </dgm:presLayoutVars>
      </dgm:prSet>
      <dgm:spPr/>
      <dgm:t>
        <a:bodyPr/>
        <a:lstStyle/>
        <a:p>
          <a:endParaRPr lang="en-US"/>
        </a:p>
      </dgm:t>
    </dgm:pt>
    <dgm:pt modelId="{2CAE207E-B6B0-40D5-B3AC-DE6CF2A3162D}" type="pres">
      <dgm:prSet presAssocID="{F4997BE6-D25C-4CDF-BA53-ABE2E2C4DDDE}" presName="spacer" presStyleCnt="0"/>
      <dgm:spPr/>
    </dgm:pt>
    <dgm:pt modelId="{0478F66D-C4AA-4656-86E6-5B05379751F3}" type="pres">
      <dgm:prSet presAssocID="{D91CCA65-7344-471D-A454-0734062567A1}" presName="parentText" presStyleLbl="node1" presStyleIdx="7" presStyleCnt="8">
        <dgm:presLayoutVars>
          <dgm:chMax val="0"/>
          <dgm:bulletEnabled val="1"/>
        </dgm:presLayoutVars>
      </dgm:prSet>
      <dgm:spPr/>
      <dgm:t>
        <a:bodyPr/>
        <a:lstStyle/>
        <a:p>
          <a:endParaRPr lang="en-US"/>
        </a:p>
      </dgm:t>
    </dgm:pt>
  </dgm:ptLst>
  <dgm:cxnLst>
    <dgm:cxn modelId="{8786926C-B005-4339-9E2A-03C8892DFF28}" type="presOf" srcId="{D91CCA65-7344-471D-A454-0734062567A1}" destId="{0478F66D-C4AA-4656-86E6-5B05379751F3}" srcOrd="0" destOrd="0" presId="urn:microsoft.com/office/officeart/2005/8/layout/vList2"/>
    <dgm:cxn modelId="{A215D12C-1628-4A38-A83B-F754403A4174}" srcId="{6620DDED-78CE-4AF7-9CF9-867DBE451593}" destId="{4B8E5BC2-85DB-4FF9-BE2A-AA876E71E6DF}" srcOrd="3" destOrd="0" parTransId="{76C48FBE-E731-4A00-9FF7-0B8ACB599D54}" sibTransId="{69EB31A0-E575-4963-9644-6E853007D65B}"/>
    <dgm:cxn modelId="{C6FF9486-810E-4D7B-BA66-B153D7566228}" type="presOf" srcId="{D8F8F33B-CD89-41A8-B72A-447F82E5D657}" destId="{664148AE-C7D3-486A-8379-AD88BE05275D}" srcOrd="0" destOrd="0" presId="urn:microsoft.com/office/officeart/2005/8/layout/vList2"/>
    <dgm:cxn modelId="{A9C0D923-7FEF-4181-AE1F-3C34546E27EB}" srcId="{6620DDED-78CE-4AF7-9CF9-867DBE451593}" destId="{D91CCA65-7344-471D-A454-0734062567A1}" srcOrd="7" destOrd="0" parTransId="{9E6016DC-3BCE-413F-9DDE-17BFFD90DC64}" sibTransId="{619E54D0-C77E-48C1-828F-FA170420FD52}"/>
    <dgm:cxn modelId="{A8A339D4-C76D-41E8-B3E4-E410AEA32461}" srcId="{6620DDED-78CE-4AF7-9CF9-867DBE451593}" destId="{E14E567F-EEA9-4565-8AD5-00885CC1FCAF}" srcOrd="0" destOrd="0" parTransId="{3E1AAE77-9B8E-4406-9AC0-98C1BFF259A4}" sibTransId="{47F03263-F5BE-41F0-A65A-B599FF5AB4DE}"/>
    <dgm:cxn modelId="{470F7697-7ED6-4A42-A435-80EDEB35F5EE}" srcId="{6620DDED-78CE-4AF7-9CF9-867DBE451593}" destId="{D8F8F33B-CD89-41A8-B72A-447F82E5D657}" srcOrd="4" destOrd="0" parTransId="{D37FE963-8E68-4E50-91A9-F9116FA8BB51}" sibTransId="{0CCFE605-5AFC-4EDB-A74E-E9B3C0C35E33}"/>
    <dgm:cxn modelId="{C804B8F6-06AF-49B2-9C7B-0C0DFDBE74BE}" srcId="{6620DDED-78CE-4AF7-9CF9-867DBE451593}" destId="{2CD9F9F1-61A2-4B8E-9E7B-A7E476A9D519}" srcOrd="6" destOrd="0" parTransId="{C0E107D4-DBE3-4EA3-8B93-FD4299553AE4}" sibTransId="{F4997BE6-D25C-4CDF-BA53-ABE2E2C4DDDE}"/>
    <dgm:cxn modelId="{83BB0FD7-3394-4552-876B-E55BC8708B71}" srcId="{6620DDED-78CE-4AF7-9CF9-867DBE451593}" destId="{5A420B9A-5C78-41E9-9565-38DA459C9686}" srcOrd="2" destOrd="0" parTransId="{8D0856FB-CC64-4EF6-9CB4-4411DE02A976}" sibTransId="{ECD32C81-A896-4AEB-B8BE-8108CCF1BC57}"/>
    <dgm:cxn modelId="{7241A4E4-CC87-46A0-AD01-6DB321A8A0C1}" srcId="{6620DDED-78CE-4AF7-9CF9-867DBE451593}" destId="{2680148A-03D0-418F-BEDB-1BE2291DF09F}" srcOrd="5" destOrd="0" parTransId="{FD0ACA1A-AFBA-4E65-92C5-002DC9880EEC}" sibTransId="{BFC52A3A-2D55-43E2-BA01-20D23A8DA33C}"/>
    <dgm:cxn modelId="{0CB29938-53DB-4383-BAA9-45995BBE6899}" type="presOf" srcId="{4B8E5BC2-85DB-4FF9-BE2A-AA876E71E6DF}" destId="{6E17798A-F6A7-42FD-B6F6-FCE2504B2407}" srcOrd="0" destOrd="0" presId="urn:microsoft.com/office/officeart/2005/8/layout/vList2"/>
    <dgm:cxn modelId="{A0EDFB01-9798-4B15-9700-75124E7A18D5}" type="presOf" srcId="{2680148A-03D0-418F-BEDB-1BE2291DF09F}" destId="{B2ADBF3D-61C8-4960-B0C7-64F9836392E5}" srcOrd="0" destOrd="0" presId="urn:microsoft.com/office/officeart/2005/8/layout/vList2"/>
    <dgm:cxn modelId="{F266C73E-CE61-40A6-BE08-65845EECE6B6}" type="presOf" srcId="{5A420B9A-5C78-41E9-9565-38DA459C9686}" destId="{6CF3C50E-0B1F-452D-9BC4-B20A9784EC56}" srcOrd="0" destOrd="0" presId="urn:microsoft.com/office/officeart/2005/8/layout/vList2"/>
    <dgm:cxn modelId="{48498516-BB82-427C-8261-0C1ED2DC6E50}" type="presOf" srcId="{E3E46EB9-BBF0-4C9F-A88F-6CB5D8FC0C59}" destId="{F4362B1B-FECC-4996-9B6D-08A2624B4A70}" srcOrd="0" destOrd="0" presId="urn:microsoft.com/office/officeart/2005/8/layout/vList2"/>
    <dgm:cxn modelId="{7F2C4C79-D25C-4D6E-8B12-93C83065A932}" type="presOf" srcId="{2CD9F9F1-61A2-4B8E-9E7B-A7E476A9D519}" destId="{7F659C10-2B32-44AF-87ED-E16E93E4378E}" srcOrd="0" destOrd="0" presId="urn:microsoft.com/office/officeart/2005/8/layout/vList2"/>
    <dgm:cxn modelId="{5828B11D-E3BA-4880-8C0B-86E0E0E2C2BC}" type="presOf" srcId="{6620DDED-78CE-4AF7-9CF9-867DBE451593}" destId="{E4E6C9B5-2645-4834-BF98-C708BE35ED8D}" srcOrd="0" destOrd="0" presId="urn:microsoft.com/office/officeart/2005/8/layout/vList2"/>
    <dgm:cxn modelId="{223AF968-C7F7-4748-A4B6-86E1ACE73488}" srcId="{6620DDED-78CE-4AF7-9CF9-867DBE451593}" destId="{E3E46EB9-BBF0-4C9F-A88F-6CB5D8FC0C59}" srcOrd="1" destOrd="0" parTransId="{6F1AAA70-E015-42AA-AEA2-F233D32B5A9D}" sibTransId="{B79CB091-4480-49FC-80A7-ACFD20BC3A53}"/>
    <dgm:cxn modelId="{96B564C7-DC57-4492-9F26-0D3E9A84C60D}" type="presOf" srcId="{E14E567F-EEA9-4565-8AD5-00885CC1FCAF}" destId="{9F5DF96B-7175-41F1-B11B-1434259432A6}" srcOrd="0" destOrd="0" presId="urn:microsoft.com/office/officeart/2005/8/layout/vList2"/>
    <dgm:cxn modelId="{9A75923B-7109-4FED-AE51-11B0D3B1C80B}" type="presParOf" srcId="{E4E6C9B5-2645-4834-BF98-C708BE35ED8D}" destId="{9F5DF96B-7175-41F1-B11B-1434259432A6}" srcOrd="0" destOrd="0" presId="urn:microsoft.com/office/officeart/2005/8/layout/vList2"/>
    <dgm:cxn modelId="{215579D3-6BF5-48E8-9396-1887628BD457}" type="presParOf" srcId="{E4E6C9B5-2645-4834-BF98-C708BE35ED8D}" destId="{0F382164-66D9-4261-AA6E-14C1A1B545BA}" srcOrd="1" destOrd="0" presId="urn:microsoft.com/office/officeart/2005/8/layout/vList2"/>
    <dgm:cxn modelId="{04244981-9730-4ACC-92A0-A138A5A597C3}" type="presParOf" srcId="{E4E6C9B5-2645-4834-BF98-C708BE35ED8D}" destId="{F4362B1B-FECC-4996-9B6D-08A2624B4A70}" srcOrd="2" destOrd="0" presId="urn:microsoft.com/office/officeart/2005/8/layout/vList2"/>
    <dgm:cxn modelId="{37CA0C0A-D08B-4CEF-98DE-B294EDF55097}" type="presParOf" srcId="{E4E6C9B5-2645-4834-BF98-C708BE35ED8D}" destId="{C3535D7D-F8E1-4E66-9A71-CB4DC928DC5A}" srcOrd="3" destOrd="0" presId="urn:microsoft.com/office/officeart/2005/8/layout/vList2"/>
    <dgm:cxn modelId="{CAE9D520-D8BE-4D13-86F2-A36ADFDBF294}" type="presParOf" srcId="{E4E6C9B5-2645-4834-BF98-C708BE35ED8D}" destId="{6CF3C50E-0B1F-452D-9BC4-B20A9784EC56}" srcOrd="4" destOrd="0" presId="urn:microsoft.com/office/officeart/2005/8/layout/vList2"/>
    <dgm:cxn modelId="{268C05C0-E031-4787-93A9-C717D008D303}" type="presParOf" srcId="{E4E6C9B5-2645-4834-BF98-C708BE35ED8D}" destId="{0F6EC61E-1AE8-4814-BE38-E4E79974BACF}" srcOrd="5" destOrd="0" presId="urn:microsoft.com/office/officeart/2005/8/layout/vList2"/>
    <dgm:cxn modelId="{38E9942B-E203-4E65-9164-D68513BF4D8A}" type="presParOf" srcId="{E4E6C9B5-2645-4834-BF98-C708BE35ED8D}" destId="{6E17798A-F6A7-42FD-B6F6-FCE2504B2407}" srcOrd="6" destOrd="0" presId="urn:microsoft.com/office/officeart/2005/8/layout/vList2"/>
    <dgm:cxn modelId="{69725287-D095-44A5-B0CE-9385356D9CAC}" type="presParOf" srcId="{E4E6C9B5-2645-4834-BF98-C708BE35ED8D}" destId="{59971B7D-AAEE-48BD-BB5F-0F33A0530A7F}" srcOrd="7" destOrd="0" presId="urn:microsoft.com/office/officeart/2005/8/layout/vList2"/>
    <dgm:cxn modelId="{2A741E95-99BD-4E2E-B32A-5AAB86527B58}" type="presParOf" srcId="{E4E6C9B5-2645-4834-BF98-C708BE35ED8D}" destId="{664148AE-C7D3-486A-8379-AD88BE05275D}" srcOrd="8" destOrd="0" presId="urn:microsoft.com/office/officeart/2005/8/layout/vList2"/>
    <dgm:cxn modelId="{3645EFDE-11E7-4D6A-BAD3-2A9E05229C53}" type="presParOf" srcId="{E4E6C9B5-2645-4834-BF98-C708BE35ED8D}" destId="{05F214F3-667A-4424-BEB7-78A5E52EB42F}" srcOrd="9" destOrd="0" presId="urn:microsoft.com/office/officeart/2005/8/layout/vList2"/>
    <dgm:cxn modelId="{AF6DF247-5B92-4B31-B5D8-78712D35F6BF}" type="presParOf" srcId="{E4E6C9B5-2645-4834-BF98-C708BE35ED8D}" destId="{B2ADBF3D-61C8-4960-B0C7-64F9836392E5}" srcOrd="10" destOrd="0" presId="urn:microsoft.com/office/officeart/2005/8/layout/vList2"/>
    <dgm:cxn modelId="{2EDA05F7-BB02-4F71-B01E-7CCA1300E75F}" type="presParOf" srcId="{E4E6C9B5-2645-4834-BF98-C708BE35ED8D}" destId="{1EEE949D-1201-47BC-82DC-E4C6C66B1AF7}" srcOrd="11" destOrd="0" presId="urn:microsoft.com/office/officeart/2005/8/layout/vList2"/>
    <dgm:cxn modelId="{549B9F78-DD49-43DB-973E-301E4ECFAF53}" type="presParOf" srcId="{E4E6C9B5-2645-4834-BF98-C708BE35ED8D}" destId="{7F659C10-2B32-44AF-87ED-E16E93E4378E}" srcOrd="12" destOrd="0" presId="urn:microsoft.com/office/officeart/2005/8/layout/vList2"/>
    <dgm:cxn modelId="{922B19B7-52F4-452A-B24F-DFC7BA4D67F7}" type="presParOf" srcId="{E4E6C9B5-2645-4834-BF98-C708BE35ED8D}" destId="{2CAE207E-B6B0-40D5-B3AC-DE6CF2A3162D}" srcOrd="13" destOrd="0" presId="urn:microsoft.com/office/officeart/2005/8/layout/vList2"/>
    <dgm:cxn modelId="{CE69E052-1BF9-40FA-B053-D68D37BD3C42}" type="presParOf" srcId="{E4E6C9B5-2645-4834-BF98-C708BE35ED8D}" destId="{0478F66D-C4AA-4656-86E6-5B05379751F3}" srcOrd="1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A43B793F-1E02-4BA7-A4A9-D046E1158030}" type="doc">
      <dgm:prSet loTypeId="urn:microsoft.com/office/officeart/2005/8/layout/vList5" loCatId="list" qsTypeId="urn:microsoft.com/office/officeart/2005/8/quickstyle/simple1" qsCatId="simple" csTypeId="urn:microsoft.com/office/officeart/2005/8/colors/accent1_2" csCatId="accent1"/>
      <dgm:spPr/>
      <dgm:t>
        <a:bodyPr/>
        <a:lstStyle/>
        <a:p>
          <a:endParaRPr lang="en-US"/>
        </a:p>
      </dgm:t>
    </dgm:pt>
    <dgm:pt modelId="{8F89BA47-5F45-4340-B6D7-005CFD0A25D7}">
      <dgm:prSet/>
      <dgm:spPr/>
      <dgm:t>
        <a:bodyPr/>
        <a:lstStyle/>
        <a:p>
          <a:pPr rtl="1"/>
          <a:r>
            <a:rPr lang="ar-IQ" smtClean="0"/>
            <a:t>اللجنة السياسية</a:t>
          </a:r>
          <a:endParaRPr lang="en-US"/>
        </a:p>
      </dgm:t>
    </dgm:pt>
    <dgm:pt modelId="{7172D680-6F04-49B9-BEAE-A73C3336437C}" type="parTrans" cxnId="{B714B22D-1BE2-40DD-BC16-1923D53FF670}">
      <dgm:prSet/>
      <dgm:spPr/>
      <dgm:t>
        <a:bodyPr/>
        <a:lstStyle/>
        <a:p>
          <a:endParaRPr lang="en-US"/>
        </a:p>
      </dgm:t>
    </dgm:pt>
    <dgm:pt modelId="{A4A76938-2224-4CB9-9489-AF30DFD643EF}" type="sibTrans" cxnId="{B714B22D-1BE2-40DD-BC16-1923D53FF670}">
      <dgm:prSet/>
      <dgm:spPr/>
      <dgm:t>
        <a:bodyPr/>
        <a:lstStyle/>
        <a:p>
          <a:endParaRPr lang="en-US"/>
        </a:p>
      </dgm:t>
    </dgm:pt>
    <dgm:pt modelId="{381D814F-A753-4299-B657-FC619A4BA8E2}">
      <dgm:prSet/>
      <dgm:spPr/>
      <dgm:t>
        <a:bodyPr/>
        <a:lstStyle/>
        <a:p>
          <a:pPr rtl="1"/>
          <a:r>
            <a:rPr lang="ar-IQ" smtClean="0"/>
            <a:t>اللجنة القانونية</a:t>
          </a:r>
          <a:endParaRPr lang="en-US"/>
        </a:p>
      </dgm:t>
    </dgm:pt>
    <dgm:pt modelId="{0F97D6D9-266B-4D44-BFFC-9ACA0B0E5114}" type="parTrans" cxnId="{2C0372CC-A54D-4A66-ABBE-E0C71F01B7E7}">
      <dgm:prSet/>
      <dgm:spPr/>
      <dgm:t>
        <a:bodyPr/>
        <a:lstStyle/>
        <a:p>
          <a:endParaRPr lang="en-US"/>
        </a:p>
      </dgm:t>
    </dgm:pt>
    <dgm:pt modelId="{15C8B4D9-FBD8-4387-BB06-2200399F6407}" type="sibTrans" cxnId="{2C0372CC-A54D-4A66-ABBE-E0C71F01B7E7}">
      <dgm:prSet/>
      <dgm:spPr/>
      <dgm:t>
        <a:bodyPr/>
        <a:lstStyle/>
        <a:p>
          <a:endParaRPr lang="en-US"/>
        </a:p>
      </dgm:t>
    </dgm:pt>
    <dgm:pt modelId="{C2F5EB94-41BA-4B83-89E8-3CF2CC8471C7}">
      <dgm:prSet/>
      <dgm:spPr/>
      <dgm:t>
        <a:bodyPr/>
        <a:lstStyle/>
        <a:p>
          <a:pPr rtl="1"/>
          <a:r>
            <a:rPr lang="ar-IQ" smtClean="0"/>
            <a:t>لجنة المنظمات الفنية</a:t>
          </a:r>
          <a:endParaRPr lang="en-US"/>
        </a:p>
      </dgm:t>
    </dgm:pt>
    <dgm:pt modelId="{2D3F34F9-D0EE-4054-824A-8289FB2F37F6}" type="parTrans" cxnId="{7FA3EDC1-D5A9-4279-8ADA-05D468A7BF3F}">
      <dgm:prSet/>
      <dgm:spPr/>
      <dgm:t>
        <a:bodyPr/>
        <a:lstStyle/>
        <a:p>
          <a:endParaRPr lang="en-US"/>
        </a:p>
      </dgm:t>
    </dgm:pt>
    <dgm:pt modelId="{B4B419AB-8DBD-43D4-B4D4-E97E6A8F8CC6}" type="sibTrans" cxnId="{7FA3EDC1-D5A9-4279-8ADA-05D468A7BF3F}">
      <dgm:prSet/>
      <dgm:spPr/>
      <dgm:t>
        <a:bodyPr/>
        <a:lstStyle/>
        <a:p>
          <a:endParaRPr lang="en-US"/>
        </a:p>
      </dgm:t>
    </dgm:pt>
    <dgm:pt modelId="{C4D86C0A-EEFB-4A53-B4B7-0F52BF084602}">
      <dgm:prSet/>
      <dgm:spPr/>
      <dgm:t>
        <a:bodyPr/>
        <a:lstStyle/>
        <a:p>
          <a:pPr rtl="1"/>
          <a:r>
            <a:rPr lang="ar-IQ" smtClean="0"/>
            <a:t>لجنة نزع السلاح</a:t>
          </a:r>
          <a:endParaRPr lang="en-US"/>
        </a:p>
      </dgm:t>
    </dgm:pt>
    <dgm:pt modelId="{8F0F2625-F05A-4E7F-9EE3-555FDD19D68B}" type="parTrans" cxnId="{A2133C2D-A816-4184-BBAD-BBE87D723CD9}">
      <dgm:prSet/>
      <dgm:spPr/>
      <dgm:t>
        <a:bodyPr/>
        <a:lstStyle/>
        <a:p>
          <a:endParaRPr lang="en-US"/>
        </a:p>
      </dgm:t>
    </dgm:pt>
    <dgm:pt modelId="{FD06600B-A1F9-4B62-BE39-5C271E65B01B}" type="sibTrans" cxnId="{A2133C2D-A816-4184-BBAD-BBE87D723CD9}">
      <dgm:prSet/>
      <dgm:spPr/>
      <dgm:t>
        <a:bodyPr/>
        <a:lstStyle/>
        <a:p>
          <a:endParaRPr lang="en-US"/>
        </a:p>
      </dgm:t>
    </dgm:pt>
    <dgm:pt modelId="{64EF511C-4A9B-44B9-8BA5-C73BF0AFAB61}">
      <dgm:prSet/>
      <dgm:spPr/>
      <dgm:t>
        <a:bodyPr/>
        <a:lstStyle/>
        <a:p>
          <a:pPr rtl="1"/>
          <a:r>
            <a:rPr lang="ar-IQ" smtClean="0"/>
            <a:t>اللجنة الاجتماعية</a:t>
          </a:r>
          <a:endParaRPr lang="en-US"/>
        </a:p>
      </dgm:t>
    </dgm:pt>
    <dgm:pt modelId="{AD302E66-E456-49D7-8773-D1D968F7F277}" type="parTrans" cxnId="{60A71A78-E3C1-4DD2-A834-68AAFC5C5E96}">
      <dgm:prSet/>
      <dgm:spPr/>
      <dgm:t>
        <a:bodyPr/>
        <a:lstStyle/>
        <a:p>
          <a:endParaRPr lang="en-US"/>
        </a:p>
      </dgm:t>
    </dgm:pt>
    <dgm:pt modelId="{231AF489-889E-48A9-B40F-EDD626DD796C}" type="sibTrans" cxnId="{60A71A78-E3C1-4DD2-A834-68AAFC5C5E96}">
      <dgm:prSet/>
      <dgm:spPr/>
      <dgm:t>
        <a:bodyPr/>
        <a:lstStyle/>
        <a:p>
          <a:endParaRPr lang="en-US"/>
        </a:p>
      </dgm:t>
    </dgm:pt>
    <dgm:pt modelId="{0ECADDE7-77E1-4763-A39A-634B7E71BC53}">
      <dgm:prSet/>
      <dgm:spPr/>
      <dgm:t>
        <a:bodyPr/>
        <a:lstStyle/>
        <a:p>
          <a:pPr rtl="1"/>
          <a:r>
            <a:rPr lang="ar-IQ" smtClean="0"/>
            <a:t>لجنة الميزانية</a:t>
          </a:r>
          <a:r>
            <a:rPr lang="en-US" smtClean="0"/>
            <a:t> </a:t>
          </a:r>
          <a:r>
            <a:rPr lang="ar-IQ" smtClean="0"/>
            <a:t> والادارة.</a:t>
          </a:r>
          <a:endParaRPr lang="en-US"/>
        </a:p>
      </dgm:t>
    </dgm:pt>
    <dgm:pt modelId="{C4E4B4C1-BC5F-4085-A08B-28394E287A35}" type="parTrans" cxnId="{9AF7F2DF-7D98-4DF4-A0CC-FDCB6FB5A246}">
      <dgm:prSet/>
      <dgm:spPr/>
      <dgm:t>
        <a:bodyPr/>
        <a:lstStyle/>
        <a:p>
          <a:endParaRPr lang="en-US"/>
        </a:p>
      </dgm:t>
    </dgm:pt>
    <dgm:pt modelId="{2FDFA456-C19B-487A-9353-738E718DB12A}" type="sibTrans" cxnId="{9AF7F2DF-7D98-4DF4-A0CC-FDCB6FB5A246}">
      <dgm:prSet/>
      <dgm:spPr/>
      <dgm:t>
        <a:bodyPr/>
        <a:lstStyle/>
        <a:p>
          <a:endParaRPr lang="en-US"/>
        </a:p>
      </dgm:t>
    </dgm:pt>
    <dgm:pt modelId="{CC70A06D-C346-440B-AD69-20537A9FE9C1}" type="pres">
      <dgm:prSet presAssocID="{A43B793F-1E02-4BA7-A4A9-D046E1158030}" presName="Name0" presStyleCnt="0">
        <dgm:presLayoutVars>
          <dgm:dir/>
          <dgm:animLvl val="lvl"/>
          <dgm:resizeHandles val="exact"/>
        </dgm:presLayoutVars>
      </dgm:prSet>
      <dgm:spPr/>
      <dgm:t>
        <a:bodyPr/>
        <a:lstStyle/>
        <a:p>
          <a:endParaRPr lang="en-US"/>
        </a:p>
      </dgm:t>
    </dgm:pt>
    <dgm:pt modelId="{F3A64098-4340-4822-87C9-B6ADBB1706A4}" type="pres">
      <dgm:prSet presAssocID="{8F89BA47-5F45-4340-B6D7-005CFD0A25D7}" presName="linNode" presStyleCnt="0"/>
      <dgm:spPr/>
    </dgm:pt>
    <dgm:pt modelId="{B562661C-8BCE-4EEA-BF55-207CDAFAFF63}" type="pres">
      <dgm:prSet presAssocID="{8F89BA47-5F45-4340-B6D7-005CFD0A25D7}" presName="parentText" presStyleLbl="node1" presStyleIdx="0" presStyleCnt="6">
        <dgm:presLayoutVars>
          <dgm:chMax val="1"/>
          <dgm:bulletEnabled val="1"/>
        </dgm:presLayoutVars>
      </dgm:prSet>
      <dgm:spPr/>
      <dgm:t>
        <a:bodyPr/>
        <a:lstStyle/>
        <a:p>
          <a:endParaRPr lang="en-US"/>
        </a:p>
      </dgm:t>
    </dgm:pt>
    <dgm:pt modelId="{2479E702-26DD-40FB-A552-D09039E5FEC9}" type="pres">
      <dgm:prSet presAssocID="{A4A76938-2224-4CB9-9489-AF30DFD643EF}" presName="sp" presStyleCnt="0"/>
      <dgm:spPr/>
    </dgm:pt>
    <dgm:pt modelId="{E0ADCAD8-DEC3-446A-BCA5-97674024923D}" type="pres">
      <dgm:prSet presAssocID="{381D814F-A753-4299-B657-FC619A4BA8E2}" presName="linNode" presStyleCnt="0"/>
      <dgm:spPr/>
    </dgm:pt>
    <dgm:pt modelId="{2862B12A-AC00-4BAA-8D76-D51EF658C947}" type="pres">
      <dgm:prSet presAssocID="{381D814F-A753-4299-B657-FC619A4BA8E2}" presName="parentText" presStyleLbl="node1" presStyleIdx="1" presStyleCnt="6">
        <dgm:presLayoutVars>
          <dgm:chMax val="1"/>
          <dgm:bulletEnabled val="1"/>
        </dgm:presLayoutVars>
      </dgm:prSet>
      <dgm:spPr/>
      <dgm:t>
        <a:bodyPr/>
        <a:lstStyle/>
        <a:p>
          <a:endParaRPr lang="en-US"/>
        </a:p>
      </dgm:t>
    </dgm:pt>
    <dgm:pt modelId="{9B777763-6803-47B0-87D6-D2C0F713C9D0}" type="pres">
      <dgm:prSet presAssocID="{15C8B4D9-FBD8-4387-BB06-2200399F6407}" presName="sp" presStyleCnt="0"/>
      <dgm:spPr/>
    </dgm:pt>
    <dgm:pt modelId="{CC1BBE9A-5728-4AA3-80BD-6F377819F1C0}" type="pres">
      <dgm:prSet presAssocID="{C2F5EB94-41BA-4B83-89E8-3CF2CC8471C7}" presName="linNode" presStyleCnt="0"/>
      <dgm:spPr/>
    </dgm:pt>
    <dgm:pt modelId="{BEBD806D-3F6F-4F0B-95FA-0D1050952DE4}" type="pres">
      <dgm:prSet presAssocID="{C2F5EB94-41BA-4B83-89E8-3CF2CC8471C7}" presName="parentText" presStyleLbl="node1" presStyleIdx="2" presStyleCnt="6">
        <dgm:presLayoutVars>
          <dgm:chMax val="1"/>
          <dgm:bulletEnabled val="1"/>
        </dgm:presLayoutVars>
      </dgm:prSet>
      <dgm:spPr/>
      <dgm:t>
        <a:bodyPr/>
        <a:lstStyle/>
        <a:p>
          <a:endParaRPr lang="en-US"/>
        </a:p>
      </dgm:t>
    </dgm:pt>
    <dgm:pt modelId="{69F10B29-9C8B-4F57-AA62-310EE408CE7D}" type="pres">
      <dgm:prSet presAssocID="{B4B419AB-8DBD-43D4-B4D4-E97E6A8F8CC6}" presName="sp" presStyleCnt="0"/>
      <dgm:spPr/>
    </dgm:pt>
    <dgm:pt modelId="{9B525917-CBCA-4586-BBE4-597E34D93F10}" type="pres">
      <dgm:prSet presAssocID="{C4D86C0A-EEFB-4A53-B4B7-0F52BF084602}" presName="linNode" presStyleCnt="0"/>
      <dgm:spPr/>
    </dgm:pt>
    <dgm:pt modelId="{D0B464B1-0321-4082-B81B-C907A6DBD25B}" type="pres">
      <dgm:prSet presAssocID="{C4D86C0A-EEFB-4A53-B4B7-0F52BF084602}" presName="parentText" presStyleLbl="node1" presStyleIdx="3" presStyleCnt="6">
        <dgm:presLayoutVars>
          <dgm:chMax val="1"/>
          <dgm:bulletEnabled val="1"/>
        </dgm:presLayoutVars>
      </dgm:prSet>
      <dgm:spPr/>
      <dgm:t>
        <a:bodyPr/>
        <a:lstStyle/>
        <a:p>
          <a:endParaRPr lang="en-US"/>
        </a:p>
      </dgm:t>
    </dgm:pt>
    <dgm:pt modelId="{99770FE1-3A60-4D00-A5DF-C0167A8237B4}" type="pres">
      <dgm:prSet presAssocID="{FD06600B-A1F9-4B62-BE39-5C271E65B01B}" presName="sp" presStyleCnt="0"/>
      <dgm:spPr/>
    </dgm:pt>
    <dgm:pt modelId="{5CF9B27F-4B40-4355-BE07-73629BD265BC}" type="pres">
      <dgm:prSet presAssocID="{64EF511C-4A9B-44B9-8BA5-C73BF0AFAB61}" presName="linNode" presStyleCnt="0"/>
      <dgm:spPr/>
    </dgm:pt>
    <dgm:pt modelId="{E31240E8-D44D-4221-8D91-AB1FDF3238F2}" type="pres">
      <dgm:prSet presAssocID="{64EF511C-4A9B-44B9-8BA5-C73BF0AFAB61}" presName="parentText" presStyleLbl="node1" presStyleIdx="4" presStyleCnt="6">
        <dgm:presLayoutVars>
          <dgm:chMax val="1"/>
          <dgm:bulletEnabled val="1"/>
        </dgm:presLayoutVars>
      </dgm:prSet>
      <dgm:spPr/>
      <dgm:t>
        <a:bodyPr/>
        <a:lstStyle/>
        <a:p>
          <a:endParaRPr lang="en-US"/>
        </a:p>
      </dgm:t>
    </dgm:pt>
    <dgm:pt modelId="{92A0098A-BD00-4C8D-AAFE-7E91D0220096}" type="pres">
      <dgm:prSet presAssocID="{231AF489-889E-48A9-B40F-EDD626DD796C}" presName="sp" presStyleCnt="0"/>
      <dgm:spPr/>
    </dgm:pt>
    <dgm:pt modelId="{293E08E5-DB8B-4523-952C-1CAD6F65F3E3}" type="pres">
      <dgm:prSet presAssocID="{0ECADDE7-77E1-4763-A39A-634B7E71BC53}" presName="linNode" presStyleCnt="0"/>
      <dgm:spPr/>
    </dgm:pt>
    <dgm:pt modelId="{81D483CF-3526-45CD-BBB3-1078BCC11264}" type="pres">
      <dgm:prSet presAssocID="{0ECADDE7-77E1-4763-A39A-634B7E71BC53}" presName="parentText" presStyleLbl="node1" presStyleIdx="5" presStyleCnt="6">
        <dgm:presLayoutVars>
          <dgm:chMax val="1"/>
          <dgm:bulletEnabled val="1"/>
        </dgm:presLayoutVars>
      </dgm:prSet>
      <dgm:spPr/>
      <dgm:t>
        <a:bodyPr/>
        <a:lstStyle/>
        <a:p>
          <a:endParaRPr lang="en-US"/>
        </a:p>
      </dgm:t>
    </dgm:pt>
  </dgm:ptLst>
  <dgm:cxnLst>
    <dgm:cxn modelId="{7FA3EDC1-D5A9-4279-8ADA-05D468A7BF3F}" srcId="{A43B793F-1E02-4BA7-A4A9-D046E1158030}" destId="{C2F5EB94-41BA-4B83-89E8-3CF2CC8471C7}" srcOrd="2" destOrd="0" parTransId="{2D3F34F9-D0EE-4054-824A-8289FB2F37F6}" sibTransId="{B4B419AB-8DBD-43D4-B4D4-E97E6A8F8CC6}"/>
    <dgm:cxn modelId="{E3E31A3B-DB80-4178-B445-1A339F60C7C2}" type="presOf" srcId="{0ECADDE7-77E1-4763-A39A-634B7E71BC53}" destId="{81D483CF-3526-45CD-BBB3-1078BCC11264}" srcOrd="0" destOrd="0" presId="urn:microsoft.com/office/officeart/2005/8/layout/vList5"/>
    <dgm:cxn modelId="{C0307D31-40FF-40D5-B147-3F3FE4B74676}" type="presOf" srcId="{A43B793F-1E02-4BA7-A4A9-D046E1158030}" destId="{CC70A06D-C346-440B-AD69-20537A9FE9C1}" srcOrd="0" destOrd="0" presId="urn:microsoft.com/office/officeart/2005/8/layout/vList5"/>
    <dgm:cxn modelId="{9DD157D6-DAF1-4A6C-BD87-E6CABF33F020}" type="presOf" srcId="{C2F5EB94-41BA-4B83-89E8-3CF2CC8471C7}" destId="{BEBD806D-3F6F-4F0B-95FA-0D1050952DE4}" srcOrd="0" destOrd="0" presId="urn:microsoft.com/office/officeart/2005/8/layout/vList5"/>
    <dgm:cxn modelId="{9AF7F2DF-7D98-4DF4-A0CC-FDCB6FB5A246}" srcId="{A43B793F-1E02-4BA7-A4A9-D046E1158030}" destId="{0ECADDE7-77E1-4763-A39A-634B7E71BC53}" srcOrd="5" destOrd="0" parTransId="{C4E4B4C1-BC5F-4085-A08B-28394E287A35}" sibTransId="{2FDFA456-C19B-487A-9353-738E718DB12A}"/>
    <dgm:cxn modelId="{60A71A78-E3C1-4DD2-A834-68AAFC5C5E96}" srcId="{A43B793F-1E02-4BA7-A4A9-D046E1158030}" destId="{64EF511C-4A9B-44B9-8BA5-C73BF0AFAB61}" srcOrd="4" destOrd="0" parTransId="{AD302E66-E456-49D7-8773-D1D968F7F277}" sibTransId="{231AF489-889E-48A9-B40F-EDD626DD796C}"/>
    <dgm:cxn modelId="{97070B8F-2BE9-4F00-9A31-EC0AB1F7D669}" type="presOf" srcId="{381D814F-A753-4299-B657-FC619A4BA8E2}" destId="{2862B12A-AC00-4BAA-8D76-D51EF658C947}" srcOrd="0" destOrd="0" presId="urn:microsoft.com/office/officeart/2005/8/layout/vList5"/>
    <dgm:cxn modelId="{57185BEF-DA57-4BC5-9132-26B40A568EDF}" type="presOf" srcId="{C4D86C0A-EEFB-4A53-B4B7-0F52BF084602}" destId="{D0B464B1-0321-4082-B81B-C907A6DBD25B}" srcOrd="0" destOrd="0" presId="urn:microsoft.com/office/officeart/2005/8/layout/vList5"/>
    <dgm:cxn modelId="{2C0372CC-A54D-4A66-ABBE-E0C71F01B7E7}" srcId="{A43B793F-1E02-4BA7-A4A9-D046E1158030}" destId="{381D814F-A753-4299-B657-FC619A4BA8E2}" srcOrd="1" destOrd="0" parTransId="{0F97D6D9-266B-4D44-BFFC-9ACA0B0E5114}" sibTransId="{15C8B4D9-FBD8-4387-BB06-2200399F6407}"/>
    <dgm:cxn modelId="{B714B22D-1BE2-40DD-BC16-1923D53FF670}" srcId="{A43B793F-1E02-4BA7-A4A9-D046E1158030}" destId="{8F89BA47-5F45-4340-B6D7-005CFD0A25D7}" srcOrd="0" destOrd="0" parTransId="{7172D680-6F04-49B9-BEAE-A73C3336437C}" sibTransId="{A4A76938-2224-4CB9-9489-AF30DFD643EF}"/>
    <dgm:cxn modelId="{4C2B7FC8-EE31-4A4A-841F-EA4D7A5FD9DD}" type="presOf" srcId="{64EF511C-4A9B-44B9-8BA5-C73BF0AFAB61}" destId="{E31240E8-D44D-4221-8D91-AB1FDF3238F2}" srcOrd="0" destOrd="0" presId="urn:microsoft.com/office/officeart/2005/8/layout/vList5"/>
    <dgm:cxn modelId="{E2CA0CEA-293A-4224-A0A7-35DE24F8B968}" type="presOf" srcId="{8F89BA47-5F45-4340-B6D7-005CFD0A25D7}" destId="{B562661C-8BCE-4EEA-BF55-207CDAFAFF63}" srcOrd="0" destOrd="0" presId="urn:microsoft.com/office/officeart/2005/8/layout/vList5"/>
    <dgm:cxn modelId="{A2133C2D-A816-4184-BBAD-BBE87D723CD9}" srcId="{A43B793F-1E02-4BA7-A4A9-D046E1158030}" destId="{C4D86C0A-EEFB-4A53-B4B7-0F52BF084602}" srcOrd="3" destOrd="0" parTransId="{8F0F2625-F05A-4E7F-9EE3-555FDD19D68B}" sibTransId="{FD06600B-A1F9-4B62-BE39-5C271E65B01B}"/>
    <dgm:cxn modelId="{7C7080E7-E74B-4D51-9420-B36993990627}" type="presParOf" srcId="{CC70A06D-C346-440B-AD69-20537A9FE9C1}" destId="{F3A64098-4340-4822-87C9-B6ADBB1706A4}" srcOrd="0" destOrd="0" presId="urn:microsoft.com/office/officeart/2005/8/layout/vList5"/>
    <dgm:cxn modelId="{D4E6ACA6-DFC2-4D29-BA2C-D24F52CCBC1C}" type="presParOf" srcId="{F3A64098-4340-4822-87C9-B6ADBB1706A4}" destId="{B562661C-8BCE-4EEA-BF55-207CDAFAFF63}" srcOrd="0" destOrd="0" presId="urn:microsoft.com/office/officeart/2005/8/layout/vList5"/>
    <dgm:cxn modelId="{95028603-5A1F-40DE-BC79-32070DD8922C}" type="presParOf" srcId="{CC70A06D-C346-440B-AD69-20537A9FE9C1}" destId="{2479E702-26DD-40FB-A552-D09039E5FEC9}" srcOrd="1" destOrd="0" presId="urn:microsoft.com/office/officeart/2005/8/layout/vList5"/>
    <dgm:cxn modelId="{FA4B44BC-D563-4D42-A031-B81989FC7006}" type="presParOf" srcId="{CC70A06D-C346-440B-AD69-20537A9FE9C1}" destId="{E0ADCAD8-DEC3-446A-BCA5-97674024923D}" srcOrd="2" destOrd="0" presId="urn:microsoft.com/office/officeart/2005/8/layout/vList5"/>
    <dgm:cxn modelId="{D8B5D16C-3A49-4C8B-8581-A0949A94FF43}" type="presParOf" srcId="{E0ADCAD8-DEC3-446A-BCA5-97674024923D}" destId="{2862B12A-AC00-4BAA-8D76-D51EF658C947}" srcOrd="0" destOrd="0" presId="urn:microsoft.com/office/officeart/2005/8/layout/vList5"/>
    <dgm:cxn modelId="{F7FC8224-AA42-4EE3-BBE0-29AA36E6E139}" type="presParOf" srcId="{CC70A06D-C346-440B-AD69-20537A9FE9C1}" destId="{9B777763-6803-47B0-87D6-D2C0F713C9D0}" srcOrd="3" destOrd="0" presId="urn:microsoft.com/office/officeart/2005/8/layout/vList5"/>
    <dgm:cxn modelId="{76F3E002-ADBE-4755-812B-490F147BF61B}" type="presParOf" srcId="{CC70A06D-C346-440B-AD69-20537A9FE9C1}" destId="{CC1BBE9A-5728-4AA3-80BD-6F377819F1C0}" srcOrd="4" destOrd="0" presId="urn:microsoft.com/office/officeart/2005/8/layout/vList5"/>
    <dgm:cxn modelId="{2F593A2C-367A-4EF6-BE7E-D3A2DB753343}" type="presParOf" srcId="{CC1BBE9A-5728-4AA3-80BD-6F377819F1C0}" destId="{BEBD806D-3F6F-4F0B-95FA-0D1050952DE4}" srcOrd="0" destOrd="0" presId="urn:microsoft.com/office/officeart/2005/8/layout/vList5"/>
    <dgm:cxn modelId="{8E1E468D-3553-4723-8DF3-8B700DEC78DD}" type="presParOf" srcId="{CC70A06D-C346-440B-AD69-20537A9FE9C1}" destId="{69F10B29-9C8B-4F57-AA62-310EE408CE7D}" srcOrd="5" destOrd="0" presId="urn:microsoft.com/office/officeart/2005/8/layout/vList5"/>
    <dgm:cxn modelId="{E5F375B4-EEA9-4446-915D-6655E509044B}" type="presParOf" srcId="{CC70A06D-C346-440B-AD69-20537A9FE9C1}" destId="{9B525917-CBCA-4586-BBE4-597E34D93F10}" srcOrd="6" destOrd="0" presId="urn:microsoft.com/office/officeart/2005/8/layout/vList5"/>
    <dgm:cxn modelId="{A3627D55-F4E9-4377-8EA7-0FB9620637E1}" type="presParOf" srcId="{9B525917-CBCA-4586-BBE4-597E34D93F10}" destId="{D0B464B1-0321-4082-B81B-C907A6DBD25B}" srcOrd="0" destOrd="0" presId="urn:microsoft.com/office/officeart/2005/8/layout/vList5"/>
    <dgm:cxn modelId="{89B89A82-048D-459D-8092-D940F9FDA91F}" type="presParOf" srcId="{CC70A06D-C346-440B-AD69-20537A9FE9C1}" destId="{99770FE1-3A60-4D00-A5DF-C0167A8237B4}" srcOrd="7" destOrd="0" presId="urn:microsoft.com/office/officeart/2005/8/layout/vList5"/>
    <dgm:cxn modelId="{987963B5-1EB7-4D61-A91D-C879A18A8C74}" type="presParOf" srcId="{CC70A06D-C346-440B-AD69-20537A9FE9C1}" destId="{5CF9B27F-4B40-4355-BE07-73629BD265BC}" srcOrd="8" destOrd="0" presId="urn:microsoft.com/office/officeart/2005/8/layout/vList5"/>
    <dgm:cxn modelId="{FC5CEB77-AEA7-44CA-9A1F-C4FBD7FAD280}" type="presParOf" srcId="{5CF9B27F-4B40-4355-BE07-73629BD265BC}" destId="{E31240E8-D44D-4221-8D91-AB1FDF3238F2}" srcOrd="0" destOrd="0" presId="urn:microsoft.com/office/officeart/2005/8/layout/vList5"/>
    <dgm:cxn modelId="{98084DCA-2376-4651-AAAF-609A5051362A}" type="presParOf" srcId="{CC70A06D-C346-440B-AD69-20537A9FE9C1}" destId="{92A0098A-BD00-4C8D-AAFE-7E91D0220096}" srcOrd="9" destOrd="0" presId="urn:microsoft.com/office/officeart/2005/8/layout/vList5"/>
    <dgm:cxn modelId="{535AD0D4-DE3F-4435-96C0-FBDC702CD9FE}" type="presParOf" srcId="{CC70A06D-C346-440B-AD69-20537A9FE9C1}" destId="{293E08E5-DB8B-4523-952C-1CAD6F65F3E3}" srcOrd="10" destOrd="0" presId="urn:microsoft.com/office/officeart/2005/8/layout/vList5"/>
    <dgm:cxn modelId="{201BB03B-3ACD-410A-8FBD-C77DC36F66D0}" type="presParOf" srcId="{293E08E5-DB8B-4523-952C-1CAD6F65F3E3}" destId="{81D483CF-3526-45CD-BBB3-1078BCC11264}"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51C5E92-F14A-4F65-A8C9-2E227D380D2E}"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DE7B7344-5243-439C-BEB8-281F614B852C}">
      <dgm:prSet/>
      <dgm:spPr/>
      <dgm:t>
        <a:bodyPr/>
        <a:lstStyle/>
        <a:p>
          <a:pPr rtl="1"/>
          <a:r>
            <a:rPr lang="ar-IQ" dirty="0" smtClean="0"/>
            <a:t>يعد الأداة التنفيذية للعصبة والجهاز الأكثر فاعلية والأوسع اختصاصاً </a:t>
          </a:r>
          <a:endParaRPr lang="en-US" dirty="0"/>
        </a:p>
      </dgm:t>
    </dgm:pt>
    <dgm:pt modelId="{DEA093A8-2388-4C69-9482-37F85F3B5334}" type="parTrans" cxnId="{6D542FE7-8D10-41F9-8542-0B4C3C042BDB}">
      <dgm:prSet/>
      <dgm:spPr/>
      <dgm:t>
        <a:bodyPr/>
        <a:lstStyle/>
        <a:p>
          <a:endParaRPr lang="en-US"/>
        </a:p>
      </dgm:t>
    </dgm:pt>
    <dgm:pt modelId="{0E7D95D2-1A2B-409C-916B-7EFDACEBCCCE}" type="sibTrans" cxnId="{6D542FE7-8D10-41F9-8542-0B4C3C042BDB}">
      <dgm:prSet/>
      <dgm:spPr/>
      <dgm:t>
        <a:bodyPr/>
        <a:lstStyle/>
        <a:p>
          <a:endParaRPr lang="en-US"/>
        </a:p>
      </dgm:t>
    </dgm:pt>
    <dgm:pt modelId="{514447F5-7916-490D-A58B-0B252CE1F461}">
      <dgm:prSet/>
      <dgm:spPr/>
      <dgm:t>
        <a:bodyPr/>
        <a:lstStyle/>
        <a:p>
          <a:pPr rtl="1"/>
          <a:r>
            <a:rPr lang="ar-IQ" smtClean="0"/>
            <a:t>يكون لكل دولة عضو ممثل واحداً فقط </a:t>
          </a:r>
          <a:endParaRPr lang="en-US"/>
        </a:p>
      </dgm:t>
    </dgm:pt>
    <dgm:pt modelId="{EEEC4C86-D174-4420-BD65-FA85AF67E055}" type="parTrans" cxnId="{1C4872E8-EE39-4F05-B962-C37540A4C9CA}">
      <dgm:prSet/>
      <dgm:spPr/>
      <dgm:t>
        <a:bodyPr/>
        <a:lstStyle/>
        <a:p>
          <a:endParaRPr lang="en-US"/>
        </a:p>
      </dgm:t>
    </dgm:pt>
    <dgm:pt modelId="{17AFBBD9-A81E-49FF-8F0A-9788D212A95E}" type="sibTrans" cxnId="{1C4872E8-EE39-4F05-B962-C37540A4C9CA}">
      <dgm:prSet/>
      <dgm:spPr/>
      <dgm:t>
        <a:bodyPr/>
        <a:lstStyle/>
        <a:p>
          <a:endParaRPr lang="en-US"/>
        </a:p>
      </dgm:t>
    </dgm:pt>
    <dgm:pt modelId="{36926B57-7606-4502-964E-48DC21F4AF91}">
      <dgm:prSet/>
      <dgm:spPr/>
      <dgm:t>
        <a:bodyPr/>
        <a:lstStyle/>
        <a:p>
          <a:pPr rtl="1"/>
          <a:r>
            <a:rPr lang="ar-IQ" smtClean="0"/>
            <a:t>للدول غير الاعضاء ارسال ممثل عنها عندما يعرض أمر يهمها بوجه خاص</a:t>
          </a:r>
          <a:endParaRPr lang="en-US"/>
        </a:p>
      </dgm:t>
    </dgm:pt>
    <dgm:pt modelId="{A6CC9114-96FA-43C4-9DBB-2DF4BF80B943}" type="parTrans" cxnId="{14C54179-BEDD-4C54-B49C-5C0BD3FA0B8C}">
      <dgm:prSet/>
      <dgm:spPr/>
      <dgm:t>
        <a:bodyPr/>
        <a:lstStyle/>
        <a:p>
          <a:endParaRPr lang="en-US"/>
        </a:p>
      </dgm:t>
    </dgm:pt>
    <dgm:pt modelId="{A30BBE49-E381-4EDA-AC9F-2D5E277A1605}" type="sibTrans" cxnId="{14C54179-BEDD-4C54-B49C-5C0BD3FA0B8C}">
      <dgm:prSet/>
      <dgm:spPr/>
      <dgm:t>
        <a:bodyPr/>
        <a:lstStyle/>
        <a:p>
          <a:endParaRPr lang="en-US"/>
        </a:p>
      </dgm:t>
    </dgm:pt>
    <dgm:pt modelId="{1043AB25-EEC0-480A-BAE3-2C36F9876103}">
      <dgm:prSet/>
      <dgm:spPr/>
      <dgm:t>
        <a:bodyPr/>
        <a:lstStyle/>
        <a:p>
          <a:pPr rtl="1"/>
          <a:r>
            <a:rPr lang="ar-IQ" smtClean="0"/>
            <a:t>يجتمع المجلس مرة واحدة سنويا على الاقل</a:t>
          </a:r>
          <a:endParaRPr lang="en-US"/>
        </a:p>
      </dgm:t>
    </dgm:pt>
    <dgm:pt modelId="{BE71CA74-3C4B-497F-87F9-B9AED5AD4E46}" type="parTrans" cxnId="{9FA1535C-1C9E-46B1-90ED-2E51AC1CBD9A}">
      <dgm:prSet/>
      <dgm:spPr/>
      <dgm:t>
        <a:bodyPr/>
        <a:lstStyle/>
        <a:p>
          <a:endParaRPr lang="en-US"/>
        </a:p>
      </dgm:t>
    </dgm:pt>
    <dgm:pt modelId="{1A9CDF01-D63A-4B47-8000-3F6F8BBAC639}" type="sibTrans" cxnId="{9FA1535C-1C9E-46B1-90ED-2E51AC1CBD9A}">
      <dgm:prSet/>
      <dgm:spPr/>
      <dgm:t>
        <a:bodyPr/>
        <a:lstStyle/>
        <a:p>
          <a:endParaRPr lang="en-US"/>
        </a:p>
      </dgm:t>
    </dgm:pt>
    <dgm:pt modelId="{1E723A8C-8F23-41FF-B409-491F33503B8D}">
      <dgm:prSet/>
      <dgm:spPr/>
      <dgm:t>
        <a:bodyPr/>
        <a:lstStyle/>
        <a:p>
          <a:pPr rtl="1"/>
          <a:r>
            <a:rPr lang="ar-IQ" smtClean="0"/>
            <a:t>منذ عام 1923صارت تعقد اربعة اجتماعات اعتيادية سنويا</a:t>
          </a:r>
          <a:endParaRPr lang="en-US"/>
        </a:p>
      </dgm:t>
    </dgm:pt>
    <dgm:pt modelId="{5C91B42E-E56A-4AE6-A59E-96E8445867E9}" type="parTrans" cxnId="{7683BD30-FC52-45B8-A84B-B8207FF57DEF}">
      <dgm:prSet/>
      <dgm:spPr/>
      <dgm:t>
        <a:bodyPr/>
        <a:lstStyle/>
        <a:p>
          <a:endParaRPr lang="en-US"/>
        </a:p>
      </dgm:t>
    </dgm:pt>
    <dgm:pt modelId="{FD110ACA-671A-4E56-A821-BA960BE2D10A}" type="sibTrans" cxnId="{7683BD30-FC52-45B8-A84B-B8207FF57DEF}">
      <dgm:prSet/>
      <dgm:spPr/>
      <dgm:t>
        <a:bodyPr/>
        <a:lstStyle/>
        <a:p>
          <a:endParaRPr lang="en-US"/>
        </a:p>
      </dgm:t>
    </dgm:pt>
    <dgm:pt modelId="{291E36AC-6EFD-46DE-84B2-05F04E3B543E}">
      <dgm:prSet/>
      <dgm:spPr/>
      <dgm:t>
        <a:bodyPr/>
        <a:lstStyle/>
        <a:p>
          <a:pPr rtl="1"/>
          <a:r>
            <a:rPr lang="ar-IQ" smtClean="0"/>
            <a:t>اعتبار من 1928 اصبحت تعقد ثلاث اجتماعات</a:t>
          </a:r>
          <a:endParaRPr lang="en-US"/>
        </a:p>
      </dgm:t>
    </dgm:pt>
    <dgm:pt modelId="{D1416C06-B9A6-4D3D-BAE2-32C588B9FAFE}" type="parTrans" cxnId="{EDDE8DAD-739E-455B-96CA-25E2EDB85539}">
      <dgm:prSet/>
      <dgm:spPr/>
      <dgm:t>
        <a:bodyPr/>
        <a:lstStyle/>
        <a:p>
          <a:endParaRPr lang="en-US"/>
        </a:p>
      </dgm:t>
    </dgm:pt>
    <dgm:pt modelId="{702565DE-69CA-4D84-BC58-364C8510747C}" type="sibTrans" cxnId="{EDDE8DAD-739E-455B-96CA-25E2EDB85539}">
      <dgm:prSet/>
      <dgm:spPr/>
      <dgm:t>
        <a:bodyPr/>
        <a:lstStyle/>
        <a:p>
          <a:endParaRPr lang="en-US"/>
        </a:p>
      </dgm:t>
    </dgm:pt>
    <dgm:pt modelId="{DB8D6410-D795-428E-9CB3-B9EDD7B0105C}" type="pres">
      <dgm:prSet presAssocID="{951C5E92-F14A-4F65-A8C9-2E227D380D2E}" presName="linear" presStyleCnt="0">
        <dgm:presLayoutVars>
          <dgm:animLvl val="lvl"/>
          <dgm:resizeHandles val="exact"/>
        </dgm:presLayoutVars>
      </dgm:prSet>
      <dgm:spPr/>
      <dgm:t>
        <a:bodyPr/>
        <a:lstStyle/>
        <a:p>
          <a:endParaRPr lang="en-US"/>
        </a:p>
      </dgm:t>
    </dgm:pt>
    <dgm:pt modelId="{BEF6377A-98D1-4270-BC12-1F26A4222E91}" type="pres">
      <dgm:prSet presAssocID="{DE7B7344-5243-439C-BEB8-281F614B852C}" presName="parentText" presStyleLbl="node1" presStyleIdx="0" presStyleCnt="6">
        <dgm:presLayoutVars>
          <dgm:chMax val="0"/>
          <dgm:bulletEnabled val="1"/>
        </dgm:presLayoutVars>
      </dgm:prSet>
      <dgm:spPr/>
      <dgm:t>
        <a:bodyPr/>
        <a:lstStyle/>
        <a:p>
          <a:endParaRPr lang="en-US"/>
        </a:p>
      </dgm:t>
    </dgm:pt>
    <dgm:pt modelId="{CF6D9F65-9677-4FB2-8275-2AFB4AA83AA1}" type="pres">
      <dgm:prSet presAssocID="{0E7D95D2-1A2B-409C-916B-7EFDACEBCCCE}" presName="spacer" presStyleCnt="0"/>
      <dgm:spPr/>
    </dgm:pt>
    <dgm:pt modelId="{A15166CB-DDCC-479D-BF41-1D64F9305096}" type="pres">
      <dgm:prSet presAssocID="{514447F5-7916-490D-A58B-0B252CE1F461}" presName="parentText" presStyleLbl="node1" presStyleIdx="1" presStyleCnt="6">
        <dgm:presLayoutVars>
          <dgm:chMax val="0"/>
          <dgm:bulletEnabled val="1"/>
        </dgm:presLayoutVars>
      </dgm:prSet>
      <dgm:spPr/>
      <dgm:t>
        <a:bodyPr/>
        <a:lstStyle/>
        <a:p>
          <a:endParaRPr lang="en-US"/>
        </a:p>
      </dgm:t>
    </dgm:pt>
    <dgm:pt modelId="{CE6C7679-42A9-4918-A4D8-B9D2625FCAC5}" type="pres">
      <dgm:prSet presAssocID="{17AFBBD9-A81E-49FF-8F0A-9788D212A95E}" presName="spacer" presStyleCnt="0"/>
      <dgm:spPr/>
    </dgm:pt>
    <dgm:pt modelId="{FC647499-C6C3-4E9D-981E-EB157DD40C82}" type="pres">
      <dgm:prSet presAssocID="{36926B57-7606-4502-964E-48DC21F4AF91}" presName="parentText" presStyleLbl="node1" presStyleIdx="2" presStyleCnt="6">
        <dgm:presLayoutVars>
          <dgm:chMax val="0"/>
          <dgm:bulletEnabled val="1"/>
        </dgm:presLayoutVars>
      </dgm:prSet>
      <dgm:spPr/>
      <dgm:t>
        <a:bodyPr/>
        <a:lstStyle/>
        <a:p>
          <a:endParaRPr lang="en-US"/>
        </a:p>
      </dgm:t>
    </dgm:pt>
    <dgm:pt modelId="{390E07B7-937C-44D7-92D8-BCDC85280E3A}" type="pres">
      <dgm:prSet presAssocID="{A30BBE49-E381-4EDA-AC9F-2D5E277A1605}" presName="spacer" presStyleCnt="0"/>
      <dgm:spPr/>
    </dgm:pt>
    <dgm:pt modelId="{0462CF15-97A8-4F30-8EAD-D7FC869FB6F6}" type="pres">
      <dgm:prSet presAssocID="{1043AB25-EEC0-480A-BAE3-2C36F9876103}" presName="parentText" presStyleLbl="node1" presStyleIdx="3" presStyleCnt="6">
        <dgm:presLayoutVars>
          <dgm:chMax val="0"/>
          <dgm:bulletEnabled val="1"/>
        </dgm:presLayoutVars>
      </dgm:prSet>
      <dgm:spPr/>
      <dgm:t>
        <a:bodyPr/>
        <a:lstStyle/>
        <a:p>
          <a:endParaRPr lang="en-US"/>
        </a:p>
      </dgm:t>
    </dgm:pt>
    <dgm:pt modelId="{86A3F23E-5E76-4E4C-8F29-8B881DA56929}" type="pres">
      <dgm:prSet presAssocID="{1A9CDF01-D63A-4B47-8000-3F6F8BBAC639}" presName="spacer" presStyleCnt="0"/>
      <dgm:spPr/>
    </dgm:pt>
    <dgm:pt modelId="{F3253269-FDD7-4591-874A-A86314C337D2}" type="pres">
      <dgm:prSet presAssocID="{1E723A8C-8F23-41FF-B409-491F33503B8D}" presName="parentText" presStyleLbl="node1" presStyleIdx="4" presStyleCnt="6">
        <dgm:presLayoutVars>
          <dgm:chMax val="0"/>
          <dgm:bulletEnabled val="1"/>
        </dgm:presLayoutVars>
      </dgm:prSet>
      <dgm:spPr/>
      <dgm:t>
        <a:bodyPr/>
        <a:lstStyle/>
        <a:p>
          <a:endParaRPr lang="en-US"/>
        </a:p>
      </dgm:t>
    </dgm:pt>
    <dgm:pt modelId="{54D813E2-8388-4008-87B6-F889856313B2}" type="pres">
      <dgm:prSet presAssocID="{FD110ACA-671A-4E56-A821-BA960BE2D10A}" presName="spacer" presStyleCnt="0"/>
      <dgm:spPr/>
    </dgm:pt>
    <dgm:pt modelId="{B6C49D55-0C51-4CFE-8E07-1F846C2765BE}" type="pres">
      <dgm:prSet presAssocID="{291E36AC-6EFD-46DE-84B2-05F04E3B543E}" presName="parentText" presStyleLbl="node1" presStyleIdx="5" presStyleCnt="6">
        <dgm:presLayoutVars>
          <dgm:chMax val="0"/>
          <dgm:bulletEnabled val="1"/>
        </dgm:presLayoutVars>
      </dgm:prSet>
      <dgm:spPr/>
      <dgm:t>
        <a:bodyPr/>
        <a:lstStyle/>
        <a:p>
          <a:endParaRPr lang="en-US"/>
        </a:p>
      </dgm:t>
    </dgm:pt>
  </dgm:ptLst>
  <dgm:cxnLst>
    <dgm:cxn modelId="{F84A1639-ACED-4C4F-8F1B-BAF181F17ADF}" type="presOf" srcId="{514447F5-7916-490D-A58B-0B252CE1F461}" destId="{A15166CB-DDCC-479D-BF41-1D64F9305096}" srcOrd="0" destOrd="0" presId="urn:microsoft.com/office/officeart/2005/8/layout/vList2"/>
    <dgm:cxn modelId="{C83C6ED7-6362-4CC8-955A-754137C0856F}" type="presOf" srcId="{291E36AC-6EFD-46DE-84B2-05F04E3B543E}" destId="{B6C49D55-0C51-4CFE-8E07-1F846C2765BE}" srcOrd="0" destOrd="0" presId="urn:microsoft.com/office/officeart/2005/8/layout/vList2"/>
    <dgm:cxn modelId="{24E0115D-FFC3-4C4D-AC02-BA99FC588914}" type="presOf" srcId="{1043AB25-EEC0-480A-BAE3-2C36F9876103}" destId="{0462CF15-97A8-4F30-8EAD-D7FC869FB6F6}" srcOrd="0" destOrd="0" presId="urn:microsoft.com/office/officeart/2005/8/layout/vList2"/>
    <dgm:cxn modelId="{9FA1535C-1C9E-46B1-90ED-2E51AC1CBD9A}" srcId="{951C5E92-F14A-4F65-A8C9-2E227D380D2E}" destId="{1043AB25-EEC0-480A-BAE3-2C36F9876103}" srcOrd="3" destOrd="0" parTransId="{BE71CA74-3C4B-497F-87F9-B9AED5AD4E46}" sibTransId="{1A9CDF01-D63A-4B47-8000-3F6F8BBAC639}"/>
    <dgm:cxn modelId="{7683BD30-FC52-45B8-A84B-B8207FF57DEF}" srcId="{951C5E92-F14A-4F65-A8C9-2E227D380D2E}" destId="{1E723A8C-8F23-41FF-B409-491F33503B8D}" srcOrd="4" destOrd="0" parTransId="{5C91B42E-E56A-4AE6-A59E-96E8445867E9}" sibTransId="{FD110ACA-671A-4E56-A821-BA960BE2D10A}"/>
    <dgm:cxn modelId="{FBCA221E-1C96-4306-B417-62DB8279BAA9}" type="presOf" srcId="{DE7B7344-5243-439C-BEB8-281F614B852C}" destId="{BEF6377A-98D1-4270-BC12-1F26A4222E91}" srcOrd="0" destOrd="0" presId="urn:microsoft.com/office/officeart/2005/8/layout/vList2"/>
    <dgm:cxn modelId="{6D542FE7-8D10-41F9-8542-0B4C3C042BDB}" srcId="{951C5E92-F14A-4F65-A8C9-2E227D380D2E}" destId="{DE7B7344-5243-439C-BEB8-281F614B852C}" srcOrd="0" destOrd="0" parTransId="{DEA093A8-2388-4C69-9482-37F85F3B5334}" sibTransId="{0E7D95D2-1A2B-409C-916B-7EFDACEBCCCE}"/>
    <dgm:cxn modelId="{EDDE8DAD-739E-455B-96CA-25E2EDB85539}" srcId="{951C5E92-F14A-4F65-A8C9-2E227D380D2E}" destId="{291E36AC-6EFD-46DE-84B2-05F04E3B543E}" srcOrd="5" destOrd="0" parTransId="{D1416C06-B9A6-4D3D-BAE2-32C588B9FAFE}" sibTransId="{702565DE-69CA-4D84-BC58-364C8510747C}"/>
    <dgm:cxn modelId="{7C859EA2-7F4E-429F-95CA-9FBFDB656F4A}" type="presOf" srcId="{951C5E92-F14A-4F65-A8C9-2E227D380D2E}" destId="{DB8D6410-D795-428E-9CB3-B9EDD7B0105C}" srcOrd="0" destOrd="0" presId="urn:microsoft.com/office/officeart/2005/8/layout/vList2"/>
    <dgm:cxn modelId="{14C54179-BEDD-4C54-B49C-5C0BD3FA0B8C}" srcId="{951C5E92-F14A-4F65-A8C9-2E227D380D2E}" destId="{36926B57-7606-4502-964E-48DC21F4AF91}" srcOrd="2" destOrd="0" parTransId="{A6CC9114-96FA-43C4-9DBB-2DF4BF80B943}" sibTransId="{A30BBE49-E381-4EDA-AC9F-2D5E277A1605}"/>
    <dgm:cxn modelId="{1C4872E8-EE39-4F05-B962-C37540A4C9CA}" srcId="{951C5E92-F14A-4F65-A8C9-2E227D380D2E}" destId="{514447F5-7916-490D-A58B-0B252CE1F461}" srcOrd="1" destOrd="0" parTransId="{EEEC4C86-D174-4420-BD65-FA85AF67E055}" sibTransId="{17AFBBD9-A81E-49FF-8F0A-9788D212A95E}"/>
    <dgm:cxn modelId="{93130C3C-7C6C-4E83-9DF0-82A0A841AB1B}" type="presOf" srcId="{36926B57-7606-4502-964E-48DC21F4AF91}" destId="{FC647499-C6C3-4E9D-981E-EB157DD40C82}" srcOrd="0" destOrd="0" presId="urn:microsoft.com/office/officeart/2005/8/layout/vList2"/>
    <dgm:cxn modelId="{EE02FBD2-36E6-4CB4-80E6-8753C0D847DE}" type="presOf" srcId="{1E723A8C-8F23-41FF-B409-491F33503B8D}" destId="{F3253269-FDD7-4591-874A-A86314C337D2}" srcOrd="0" destOrd="0" presId="urn:microsoft.com/office/officeart/2005/8/layout/vList2"/>
    <dgm:cxn modelId="{A4DD7210-C052-4EA5-9481-114730B3E4C1}" type="presParOf" srcId="{DB8D6410-D795-428E-9CB3-B9EDD7B0105C}" destId="{BEF6377A-98D1-4270-BC12-1F26A4222E91}" srcOrd="0" destOrd="0" presId="urn:microsoft.com/office/officeart/2005/8/layout/vList2"/>
    <dgm:cxn modelId="{8F72E1EC-D12D-44DF-862F-BA2C835CF43C}" type="presParOf" srcId="{DB8D6410-D795-428E-9CB3-B9EDD7B0105C}" destId="{CF6D9F65-9677-4FB2-8275-2AFB4AA83AA1}" srcOrd="1" destOrd="0" presId="urn:microsoft.com/office/officeart/2005/8/layout/vList2"/>
    <dgm:cxn modelId="{22B52A49-8118-4743-87A5-3F94942B2DF2}" type="presParOf" srcId="{DB8D6410-D795-428E-9CB3-B9EDD7B0105C}" destId="{A15166CB-DDCC-479D-BF41-1D64F9305096}" srcOrd="2" destOrd="0" presId="urn:microsoft.com/office/officeart/2005/8/layout/vList2"/>
    <dgm:cxn modelId="{F794B65E-3615-48AB-9370-4EFAC9C09468}" type="presParOf" srcId="{DB8D6410-D795-428E-9CB3-B9EDD7B0105C}" destId="{CE6C7679-42A9-4918-A4D8-B9D2625FCAC5}" srcOrd="3" destOrd="0" presId="urn:microsoft.com/office/officeart/2005/8/layout/vList2"/>
    <dgm:cxn modelId="{DF7BCB13-549F-49CD-B168-06A75350D7CF}" type="presParOf" srcId="{DB8D6410-D795-428E-9CB3-B9EDD7B0105C}" destId="{FC647499-C6C3-4E9D-981E-EB157DD40C82}" srcOrd="4" destOrd="0" presId="urn:microsoft.com/office/officeart/2005/8/layout/vList2"/>
    <dgm:cxn modelId="{A2F6BC5F-356C-490D-A4E6-6F0EB40B53A4}" type="presParOf" srcId="{DB8D6410-D795-428E-9CB3-B9EDD7B0105C}" destId="{390E07B7-937C-44D7-92D8-BCDC85280E3A}" srcOrd="5" destOrd="0" presId="urn:microsoft.com/office/officeart/2005/8/layout/vList2"/>
    <dgm:cxn modelId="{9A31EDF6-42F2-44AF-9234-2BA6A2755B7C}" type="presParOf" srcId="{DB8D6410-D795-428E-9CB3-B9EDD7B0105C}" destId="{0462CF15-97A8-4F30-8EAD-D7FC869FB6F6}" srcOrd="6" destOrd="0" presId="urn:microsoft.com/office/officeart/2005/8/layout/vList2"/>
    <dgm:cxn modelId="{25061D8D-CF93-4086-B89D-83D4C307B72D}" type="presParOf" srcId="{DB8D6410-D795-428E-9CB3-B9EDD7B0105C}" destId="{86A3F23E-5E76-4E4C-8F29-8B881DA56929}" srcOrd="7" destOrd="0" presId="urn:microsoft.com/office/officeart/2005/8/layout/vList2"/>
    <dgm:cxn modelId="{7878DF97-15C0-4A83-9FBC-06F671BCB512}" type="presParOf" srcId="{DB8D6410-D795-428E-9CB3-B9EDD7B0105C}" destId="{F3253269-FDD7-4591-874A-A86314C337D2}" srcOrd="8" destOrd="0" presId="urn:microsoft.com/office/officeart/2005/8/layout/vList2"/>
    <dgm:cxn modelId="{49C0DF4F-D5DF-4EA4-9764-07368BF19A38}" type="presParOf" srcId="{DB8D6410-D795-428E-9CB3-B9EDD7B0105C}" destId="{54D813E2-8388-4008-87B6-F889856313B2}" srcOrd="9" destOrd="0" presId="urn:microsoft.com/office/officeart/2005/8/layout/vList2"/>
    <dgm:cxn modelId="{032A7566-0852-4129-A7E6-527018F3D6E3}" type="presParOf" srcId="{DB8D6410-D795-428E-9CB3-B9EDD7B0105C}" destId="{B6C49D55-0C51-4CFE-8E07-1F846C2765BE}"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25B928D-AEDB-4DA9-B53B-775AC62E8B5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F4469EE7-6FB7-4210-9A37-9C28BAEC8387}">
      <dgm:prSet/>
      <dgm:spPr/>
      <dgm:t>
        <a:bodyPr/>
        <a:lstStyle/>
        <a:p>
          <a:pPr rtl="1"/>
          <a:r>
            <a:rPr lang="ar-IQ" b="1" dirty="0" smtClean="0"/>
            <a:t>يعقد جلسات استثنائية كلما دعت الضرورة ذلك</a:t>
          </a:r>
          <a:endParaRPr lang="en-US" b="1" dirty="0"/>
        </a:p>
      </dgm:t>
    </dgm:pt>
    <dgm:pt modelId="{AB4270A6-0540-4F7F-826D-AF0B5C040B00}" type="parTrans" cxnId="{ED13FBB8-6A85-4261-AADC-57CACA5BC8FD}">
      <dgm:prSet/>
      <dgm:spPr/>
      <dgm:t>
        <a:bodyPr/>
        <a:lstStyle/>
        <a:p>
          <a:endParaRPr lang="en-US"/>
        </a:p>
      </dgm:t>
    </dgm:pt>
    <dgm:pt modelId="{467FC1E4-E6A2-45A6-A159-30FD1A38AF2E}" type="sibTrans" cxnId="{ED13FBB8-6A85-4261-AADC-57CACA5BC8FD}">
      <dgm:prSet/>
      <dgm:spPr/>
      <dgm:t>
        <a:bodyPr/>
        <a:lstStyle/>
        <a:p>
          <a:endParaRPr lang="en-US"/>
        </a:p>
      </dgm:t>
    </dgm:pt>
    <dgm:pt modelId="{D60D2DA4-F360-496C-A98B-345E0C40894E}">
      <dgm:prSet/>
      <dgm:spPr/>
      <dgm:t>
        <a:bodyPr/>
        <a:lstStyle/>
        <a:p>
          <a:pPr rtl="1"/>
          <a:r>
            <a:rPr lang="ar-IQ" b="1" dirty="0" smtClean="0"/>
            <a:t>يقع مقر العصبة في جنيف</a:t>
          </a:r>
          <a:endParaRPr lang="en-US" b="1" dirty="0"/>
        </a:p>
      </dgm:t>
    </dgm:pt>
    <dgm:pt modelId="{79BE24C0-05D5-411D-8883-A81612645976}" type="parTrans" cxnId="{B8051307-200E-43D6-9741-3E58E5D8ABAB}">
      <dgm:prSet/>
      <dgm:spPr/>
      <dgm:t>
        <a:bodyPr/>
        <a:lstStyle/>
        <a:p>
          <a:endParaRPr lang="en-US"/>
        </a:p>
      </dgm:t>
    </dgm:pt>
    <dgm:pt modelId="{DDC7DBCA-C46E-47A5-BF00-291C7907A456}" type="sibTrans" cxnId="{B8051307-200E-43D6-9741-3E58E5D8ABAB}">
      <dgm:prSet/>
      <dgm:spPr/>
      <dgm:t>
        <a:bodyPr/>
        <a:lstStyle/>
        <a:p>
          <a:endParaRPr lang="en-US"/>
        </a:p>
      </dgm:t>
    </dgm:pt>
    <dgm:pt modelId="{6241D171-2D55-48D9-AEFE-87005B3FFCAE}">
      <dgm:prSet/>
      <dgm:spPr/>
      <dgm:t>
        <a:bodyPr/>
        <a:lstStyle/>
        <a:p>
          <a:pPr rtl="1"/>
          <a:r>
            <a:rPr lang="ar-IQ" b="1" dirty="0" smtClean="0"/>
            <a:t>تكون رئاسة المجلس بالتناوب حسب الحروف الابجدية الفرنسية للدول الاعضاء </a:t>
          </a:r>
          <a:endParaRPr lang="en-US" b="1" dirty="0"/>
        </a:p>
      </dgm:t>
    </dgm:pt>
    <dgm:pt modelId="{8870935C-399D-4E4A-8BE7-E6130E228F97}" type="parTrans" cxnId="{F519A4A9-7111-401A-B3D4-5BA700AE584A}">
      <dgm:prSet/>
      <dgm:spPr/>
      <dgm:t>
        <a:bodyPr/>
        <a:lstStyle/>
        <a:p>
          <a:endParaRPr lang="en-US"/>
        </a:p>
      </dgm:t>
    </dgm:pt>
    <dgm:pt modelId="{C5454673-4EBA-4CD1-B77F-6854314646B3}" type="sibTrans" cxnId="{F519A4A9-7111-401A-B3D4-5BA700AE584A}">
      <dgm:prSet/>
      <dgm:spPr/>
      <dgm:t>
        <a:bodyPr/>
        <a:lstStyle/>
        <a:p>
          <a:endParaRPr lang="en-US"/>
        </a:p>
      </dgm:t>
    </dgm:pt>
    <dgm:pt modelId="{701650D7-F3D6-43C0-BB91-A1BC402AD820}">
      <dgm:prSet/>
      <dgm:spPr/>
      <dgm:t>
        <a:bodyPr/>
        <a:lstStyle/>
        <a:p>
          <a:pPr rtl="1"/>
          <a:r>
            <a:rPr lang="ar-IQ" b="1" dirty="0" smtClean="0"/>
            <a:t>تكون المناقشات باللغتين الفرنسية والانجليزية بصورة علنية وتكون سرية اذا اقتضت الضرورة ذلك</a:t>
          </a:r>
          <a:endParaRPr lang="en-US" b="1" dirty="0"/>
        </a:p>
      </dgm:t>
    </dgm:pt>
    <dgm:pt modelId="{AFC4F770-C562-4DAD-8D44-8DB900C5A584}" type="parTrans" cxnId="{625BC432-D085-4751-8CEF-66F6865855D4}">
      <dgm:prSet/>
      <dgm:spPr/>
      <dgm:t>
        <a:bodyPr/>
        <a:lstStyle/>
        <a:p>
          <a:endParaRPr lang="en-US"/>
        </a:p>
      </dgm:t>
    </dgm:pt>
    <dgm:pt modelId="{FF052D0A-4992-4430-A2E4-7BFCD34980B0}" type="sibTrans" cxnId="{625BC432-D085-4751-8CEF-66F6865855D4}">
      <dgm:prSet/>
      <dgm:spPr/>
      <dgm:t>
        <a:bodyPr/>
        <a:lstStyle/>
        <a:p>
          <a:endParaRPr lang="en-US"/>
        </a:p>
      </dgm:t>
    </dgm:pt>
    <dgm:pt modelId="{FDE85448-8DC9-4816-8207-9A91F6005A10}">
      <dgm:prSet/>
      <dgm:spPr/>
      <dgm:t>
        <a:bodyPr/>
        <a:lstStyle/>
        <a:p>
          <a:pPr rtl="1"/>
          <a:r>
            <a:rPr lang="ar-IQ" b="1" dirty="0" smtClean="0"/>
            <a:t>من اختصاصات المجلس المفردة</a:t>
          </a:r>
          <a:endParaRPr lang="en-US" b="1" dirty="0"/>
        </a:p>
      </dgm:t>
    </dgm:pt>
    <dgm:pt modelId="{61774449-AE42-4E6D-9A81-5CC7EDB9092A}" type="parTrans" cxnId="{B207074C-4DB1-4E0B-AF5F-4A03544BEE3A}">
      <dgm:prSet/>
      <dgm:spPr/>
      <dgm:t>
        <a:bodyPr/>
        <a:lstStyle/>
        <a:p>
          <a:endParaRPr lang="en-US"/>
        </a:p>
      </dgm:t>
    </dgm:pt>
    <dgm:pt modelId="{B4C5B00C-6357-4EB8-89BF-D6117747A1FE}" type="sibTrans" cxnId="{B207074C-4DB1-4E0B-AF5F-4A03544BEE3A}">
      <dgm:prSet/>
      <dgm:spPr/>
      <dgm:t>
        <a:bodyPr/>
        <a:lstStyle/>
        <a:p>
          <a:endParaRPr lang="en-US"/>
        </a:p>
      </dgm:t>
    </dgm:pt>
    <dgm:pt modelId="{00F1479F-B622-48EE-9A2D-36217E6FAF3F}">
      <dgm:prSet/>
      <dgm:spPr/>
      <dgm:t>
        <a:bodyPr/>
        <a:lstStyle/>
        <a:p>
          <a:pPr rtl="1"/>
          <a:r>
            <a:rPr lang="ar-IQ" dirty="0" smtClean="0"/>
            <a:t>- </a:t>
          </a:r>
          <a:r>
            <a:rPr lang="ar-IQ" b="1" dirty="0" smtClean="0">
              <a:solidFill>
                <a:schemeClr val="accent6"/>
              </a:solidFill>
            </a:rPr>
            <a:t>اعداد مشروعات خفض التسلح</a:t>
          </a:r>
          <a:endParaRPr lang="en-US" b="1" dirty="0">
            <a:solidFill>
              <a:schemeClr val="accent6"/>
            </a:solidFill>
          </a:endParaRPr>
        </a:p>
      </dgm:t>
    </dgm:pt>
    <dgm:pt modelId="{395211AD-C608-4A0F-A495-560595D11241}" type="parTrans" cxnId="{25F84CF8-7A91-4A32-A223-F0234BB5FB4A}">
      <dgm:prSet/>
      <dgm:spPr/>
      <dgm:t>
        <a:bodyPr/>
        <a:lstStyle/>
        <a:p>
          <a:endParaRPr lang="en-US"/>
        </a:p>
      </dgm:t>
    </dgm:pt>
    <dgm:pt modelId="{8B5C340D-6420-4A80-90FD-0064C5F7D1A8}" type="sibTrans" cxnId="{25F84CF8-7A91-4A32-A223-F0234BB5FB4A}">
      <dgm:prSet/>
      <dgm:spPr/>
      <dgm:t>
        <a:bodyPr/>
        <a:lstStyle/>
        <a:p>
          <a:endParaRPr lang="en-US"/>
        </a:p>
      </dgm:t>
    </dgm:pt>
    <dgm:pt modelId="{52DD07A3-E85C-4B9D-9F33-22316C815B53}">
      <dgm:prSet/>
      <dgm:spPr/>
      <dgm:t>
        <a:bodyPr/>
        <a:lstStyle/>
        <a:p>
          <a:pPr rtl="1"/>
          <a:r>
            <a:rPr lang="ar-IQ" dirty="0" smtClean="0"/>
            <a:t>- </a:t>
          </a:r>
          <a:r>
            <a:rPr lang="ar-IQ" b="1" dirty="0" smtClean="0">
              <a:solidFill>
                <a:schemeClr val="accent6"/>
              </a:solidFill>
            </a:rPr>
            <a:t>فرض العقوبات على الدول المخالفة</a:t>
          </a:r>
          <a:endParaRPr lang="en-US" b="1" dirty="0">
            <a:solidFill>
              <a:schemeClr val="accent6"/>
            </a:solidFill>
          </a:endParaRPr>
        </a:p>
      </dgm:t>
    </dgm:pt>
    <dgm:pt modelId="{F5BB2C6C-8355-4D20-B3C2-0475194A396F}" type="parTrans" cxnId="{6079C2BE-C6B6-44EF-9F1D-FD528DF3560B}">
      <dgm:prSet/>
      <dgm:spPr/>
      <dgm:t>
        <a:bodyPr/>
        <a:lstStyle/>
        <a:p>
          <a:endParaRPr lang="en-US"/>
        </a:p>
      </dgm:t>
    </dgm:pt>
    <dgm:pt modelId="{43DC4463-A4E2-47C9-95AA-EA01741BE2DE}" type="sibTrans" cxnId="{6079C2BE-C6B6-44EF-9F1D-FD528DF3560B}">
      <dgm:prSet/>
      <dgm:spPr/>
      <dgm:t>
        <a:bodyPr/>
        <a:lstStyle/>
        <a:p>
          <a:endParaRPr lang="en-US"/>
        </a:p>
      </dgm:t>
    </dgm:pt>
    <dgm:pt modelId="{B799F660-8692-473F-AD37-1799AC6F9A51}">
      <dgm:prSet/>
      <dgm:spPr/>
      <dgm:t>
        <a:bodyPr/>
        <a:lstStyle/>
        <a:p>
          <a:pPr rtl="1"/>
          <a:r>
            <a:rPr lang="ar-IQ" dirty="0" smtClean="0"/>
            <a:t>- </a:t>
          </a:r>
          <a:r>
            <a:rPr lang="ar-IQ" b="1" dirty="0" smtClean="0">
              <a:solidFill>
                <a:schemeClr val="accent6"/>
              </a:solidFill>
            </a:rPr>
            <a:t>وضع تفاصيل الانتداب</a:t>
          </a:r>
          <a:endParaRPr lang="en-US" b="1" dirty="0">
            <a:solidFill>
              <a:schemeClr val="accent6"/>
            </a:solidFill>
          </a:endParaRPr>
        </a:p>
      </dgm:t>
    </dgm:pt>
    <dgm:pt modelId="{F4C16C17-DF6E-4335-AC71-629EB7C7F878}" type="parTrans" cxnId="{3A3FDAA5-783A-4F01-B5D8-E3C1BE6A24DC}">
      <dgm:prSet/>
      <dgm:spPr/>
      <dgm:t>
        <a:bodyPr/>
        <a:lstStyle/>
        <a:p>
          <a:endParaRPr lang="en-US"/>
        </a:p>
      </dgm:t>
    </dgm:pt>
    <dgm:pt modelId="{FBC739AE-3F0D-45B8-A198-C51713EA75B7}" type="sibTrans" cxnId="{3A3FDAA5-783A-4F01-B5D8-E3C1BE6A24DC}">
      <dgm:prSet/>
      <dgm:spPr/>
      <dgm:t>
        <a:bodyPr/>
        <a:lstStyle/>
        <a:p>
          <a:endParaRPr lang="en-US"/>
        </a:p>
      </dgm:t>
    </dgm:pt>
    <dgm:pt modelId="{FFAC03A7-754E-45C1-8D22-52AFF860B2D1}" type="pres">
      <dgm:prSet presAssocID="{E25B928D-AEDB-4DA9-B53B-775AC62E8B5E}" presName="linear" presStyleCnt="0">
        <dgm:presLayoutVars>
          <dgm:animLvl val="lvl"/>
          <dgm:resizeHandles val="exact"/>
        </dgm:presLayoutVars>
      </dgm:prSet>
      <dgm:spPr/>
      <dgm:t>
        <a:bodyPr/>
        <a:lstStyle/>
        <a:p>
          <a:endParaRPr lang="en-US"/>
        </a:p>
      </dgm:t>
    </dgm:pt>
    <dgm:pt modelId="{0D8491E0-2565-4E03-95D6-0161416C2811}" type="pres">
      <dgm:prSet presAssocID="{F4469EE7-6FB7-4210-9A37-9C28BAEC8387}" presName="parentText" presStyleLbl="node1" presStyleIdx="0" presStyleCnt="8" custScaleY="152819" custLinFactY="-64265" custLinFactNeighborY="-100000">
        <dgm:presLayoutVars>
          <dgm:chMax val="0"/>
          <dgm:bulletEnabled val="1"/>
        </dgm:presLayoutVars>
      </dgm:prSet>
      <dgm:spPr/>
      <dgm:t>
        <a:bodyPr/>
        <a:lstStyle/>
        <a:p>
          <a:endParaRPr lang="en-US"/>
        </a:p>
      </dgm:t>
    </dgm:pt>
    <dgm:pt modelId="{DD378AFA-4DA0-4421-B8A9-06EF70860786}" type="pres">
      <dgm:prSet presAssocID="{467FC1E4-E6A2-45A6-A159-30FD1A38AF2E}" presName="spacer" presStyleCnt="0"/>
      <dgm:spPr/>
    </dgm:pt>
    <dgm:pt modelId="{AD490ED2-C21A-4231-AD9B-C413E0EF7982}" type="pres">
      <dgm:prSet presAssocID="{D60D2DA4-F360-496C-A98B-345E0C40894E}" presName="parentText" presStyleLbl="node1" presStyleIdx="1" presStyleCnt="8" custScaleY="131601" custLinFactY="-28870" custLinFactNeighborY="-100000">
        <dgm:presLayoutVars>
          <dgm:chMax val="0"/>
          <dgm:bulletEnabled val="1"/>
        </dgm:presLayoutVars>
      </dgm:prSet>
      <dgm:spPr/>
      <dgm:t>
        <a:bodyPr/>
        <a:lstStyle/>
        <a:p>
          <a:endParaRPr lang="en-US"/>
        </a:p>
      </dgm:t>
    </dgm:pt>
    <dgm:pt modelId="{CDC0A464-7E78-45AB-9CAD-2E6DB0DAFCED}" type="pres">
      <dgm:prSet presAssocID="{DDC7DBCA-C46E-47A5-BF00-291C7907A456}" presName="spacer" presStyleCnt="0"/>
      <dgm:spPr/>
    </dgm:pt>
    <dgm:pt modelId="{60959E59-5E42-4539-A461-14935EC4F8DE}" type="pres">
      <dgm:prSet presAssocID="{6241D171-2D55-48D9-AEFE-87005B3FFCAE}" presName="parentText" presStyleLbl="node1" presStyleIdx="2" presStyleCnt="8" custLinFactY="-14468" custLinFactNeighborY="-100000">
        <dgm:presLayoutVars>
          <dgm:chMax val="0"/>
          <dgm:bulletEnabled val="1"/>
        </dgm:presLayoutVars>
      </dgm:prSet>
      <dgm:spPr/>
      <dgm:t>
        <a:bodyPr/>
        <a:lstStyle/>
        <a:p>
          <a:endParaRPr lang="en-US"/>
        </a:p>
      </dgm:t>
    </dgm:pt>
    <dgm:pt modelId="{54111A4E-DBBD-441C-97CE-3207B04D202E}" type="pres">
      <dgm:prSet presAssocID="{C5454673-4EBA-4CD1-B77F-6854314646B3}" presName="spacer" presStyleCnt="0"/>
      <dgm:spPr/>
    </dgm:pt>
    <dgm:pt modelId="{36EC5734-9663-440B-BAC5-7822A8EAEC4B}" type="pres">
      <dgm:prSet presAssocID="{701650D7-F3D6-43C0-BB91-A1BC402AD820}" presName="parentText" presStyleLbl="node1" presStyleIdx="3" presStyleCnt="8" custLinFactY="-66" custLinFactNeighborY="-100000">
        <dgm:presLayoutVars>
          <dgm:chMax val="0"/>
          <dgm:bulletEnabled val="1"/>
        </dgm:presLayoutVars>
      </dgm:prSet>
      <dgm:spPr/>
      <dgm:t>
        <a:bodyPr/>
        <a:lstStyle/>
        <a:p>
          <a:endParaRPr lang="en-US"/>
        </a:p>
      </dgm:t>
    </dgm:pt>
    <dgm:pt modelId="{BDFE50C2-2623-4E1E-A3A3-F199FC22BC19}" type="pres">
      <dgm:prSet presAssocID="{FF052D0A-4992-4430-A2E4-7BFCD34980B0}" presName="spacer" presStyleCnt="0"/>
      <dgm:spPr/>
    </dgm:pt>
    <dgm:pt modelId="{56C91E24-2949-44C9-8961-0BD32F0BF32F}" type="pres">
      <dgm:prSet presAssocID="{FDE85448-8DC9-4816-8207-9A91F6005A10}" presName="parentText" presStyleLbl="node1" presStyleIdx="4" presStyleCnt="8">
        <dgm:presLayoutVars>
          <dgm:chMax val="0"/>
          <dgm:bulletEnabled val="1"/>
        </dgm:presLayoutVars>
      </dgm:prSet>
      <dgm:spPr/>
      <dgm:t>
        <a:bodyPr/>
        <a:lstStyle/>
        <a:p>
          <a:endParaRPr lang="en-US"/>
        </a:p>
      </dgm:t>
    </dgm:pt>
    <dgm:pt modelId="{A5F9DD04-3304-4282-8307-E1DF585E14EE}" type="pres">
      <dgm:prSet presAssocID="{B4C5B00C-6357-4EB8-89BF-D6117747A1FE}" presName="spacer" presStyleCnt="0"/>
      <dgm:spPr/>
    </dgm:pt>
    <dgm:pt modelId="{CCD23579-0376-4F1A-9664-9C6CCC698E8D}" type="pres">
      <dgm:prSet presAssocID="{00F1479F-B622-48EE-9A2D-36217E6FAF3F}" presName="parentText" presStyleLbl="node1" presStyleIdx="5" presStyleCnt="8">
        <dgm:presLayoutVars>
          <dgm:chMax val="0"/>
          <dgm:bulletEnabled val="1"/>
        </dgm:presLayoutVars>
      </dgm:prSet>
      <dgm:spPr/>
      <dgm:t>
        <a:bodyPr/>
        <a:lstStyle/>
        <a:p>
          <a:endParaRPr lang="en-US"/>
        </a:p>
      </dgm:t>
    </dgm:pt>
    <dgm:pt modelId="{8CBB411A-C1F6-42C4-9188-082A4A706154}" type="pres">
      <dgm:prSet presAssocID="{8B5C340D-6420-4A80-90FD-0064C5F7D1A8}" presName="spacer" presStyleCnt="0"/>
      <dgm:spPr/>
    </dgm:pt>
    <dgm:pt modelId="{271BFAF8-FA84-4757-AC2B-CB1CF9F6C4D7}" type="pres">
      <dgm:prSet presAssocID="{52DD07A3-E85C-4B9D-9F33-22316C815B53}" presName="parentText" presStyleLbl="node1" presStyleIdx="6" presStyleCnt="8">
        <dgm:presLayoutVars>
          <dgm:chMax val="0"/>
          <dgm:bulletEnabled val="1"/>
        </dgm:presLayoutVars>
      </dgm:prSet>
      <dgm:spPr/>
      <dgm:t>
        <a:bodyPr/>
        <a:lstStyle/>
        <a:p>
          <a:endParaRPr lang="en-US"/>
        </a:p>
      </dgm:t>
    </dgm:pt>
    <dgm:pt modelId="{0AACA756-8F63-4180-B611-E4C4DEF181DB}" type="pres">
      <dgm:prSet presAssocID="{43DC4463-A4E2-47C9-95AA-EA01741BE2DE}" presName="spacer" presStyleCnt="0"/>
      <dgm:spPr/>
    </dgm:pt>
    <dgm:pt modelId="{64F8ADCB-9030-48CB-A65A-653B03F8F8E5}" type="pres">
      <dgm:prSet presAssocID="{B799F660-8692-473F-AD37-1799AC6F9A51}" presName="parentText" presStyleLbl="node1" presStyleIdx="7" presStyleCnt="8">
        <dgm:presLayoutVars>
          <dgm:chMax val="0"/>
          <dgm:bulletEnabled val="1"/>
        </dgm:presLayoutVars>
      </dgm:prSet>
      <dgm:spPr/>
      <dgm:t>
        <a:bodyPr/>
        <a:lstStyle/>
        <a:p>
          <a:endParaRPr lang="en-US"/>
        </a:p>
      </dgm:t>
    </dgm:pt>
  </dgm:ptLst>
  <dgm:cxnLst>
    <dgm:cxn modelId="{F519A4A9-7111-401A-B3D4-5BA700AE584A}" srcId="{E25B928D-AEDB-4DA9-B53B-775AC62E8B5E}" destId="{6241D171-2D55-48D9-AEFE-87005B3FFCAE}" srcOrd="2" destOrd="0" parTransId="{8870935C-399D-4E4A-8BE7-E6130E228F97}" sibTransId="{C5454673-4EBA-4CD1-B77F-6854314646B3}"/>
    <dgm:cxn modelId="{6642F15C-8AA4-43A1-B674-4A85719D1A11}" type="presOf" srcId="{00F1479F-B622-48EE-9A2D-36217E6FAF3F}" destId="{CCD23579-0376-4F1A-9664-9C6CCC698E8D}" srcOrd="0" destOrd="0" presId="urn:microsoft.com/office/officeart/2005/8/layout/vList2"/>
    <dgm:cxn modelId="{24A7BC2E-862F-4F33-A0D0-08B75BE1E928}" type="presOf" srcId="{701650D7-F3D6-43C0-BB91-A1BC402AD820}" destId="{36EC5734-9663-440B-BAC5-7822A8EAEC4B}" srcOrd="0" destOrd="0" presId="urn:microsoft.com/office/officeart/2005/8/layout/vList2"/>
    <dgm:cxn modelId="{2BE51527-305B-4632-A2D0-CE4870A787D5}" type="presOf" srcId="{B799F660-8692-473F-AD37-1799AC6F9A51}" destId="{64F8ADCB-9030-48CB-A65A-653B03F8F8E5}" srcOrd="0" destOrd="0" presId="urn:microsoft.com/office/officeart/2005/8/layout/vList2"/>
    <dgm:cxn modelId="{AA94D62F-01DF-4BD6-8F98-B9CFF9AECA4A}" type="presOf" srcId="{F4469EE7-6FB7-4210-9A37-9C28BAEC8387}" destId="{0D8491E0-2565-4E03-95D6-0161416C2811}" srcOrd="0" destOrd="0" presId="urn:microsoft.com/office/officeart/2005/8/layout/vList2"/>
    <dgm:cxn modelId="{625BC432-D085-4751-8CEF-66F6865855D4}" srcId="{E25B928D-AEDB-4DA9-B53B-775AC62E8B5E}" destId="{701650D7-F3D6-43C0-BB91-A1BC402AD820}" srcOrd="3" destOrd="0" parTransId="{AFC4F770-C562-4DAD-8D44-8DB900C5A584}" sibTransId="{FF052D0A-4992-4430-A2E4-7BFCD34980B0}"/>
    <dgm:cxn modelId="{78FB97E3-FDAE-489C-814A-6B8DD4F3DA4C}" type="presOf" srcId="{D60D2DA4-F360-496C-A98B-345E0C40894E}" destId="{AD490ED2-C21A-4231-AD9B-C413E0EF7982}" srcOrd="0" destOrd="0" presId="urn:microsoft.com/office/officeart/2005/8/layout/vList2"/>
    <dgm:cxn modelId="{ED13FBB8-6A85-4261-AADC-57CACA5BC8FD}" srcId="{E25B928D-AEDB-4DA9-B53B-775AC62E8B5E}" destId="{F4469EE7-6FB7-4210-9A37-9C28BAEC8387}" srcOrd="0" destOrd="0" parTransId="{AB4270A6-0540-4F7F-826D-AF0B5C040B00}" sibTransId="{467FC1E4-E6A2-45A6-A159-30FD1A38AF2E}"/>
    <dgm:cxn modelId="{25F84CF8-7A91-4A32-A223-F0234BB5FB4A}" srcId="{E25B928D-AEDB-4DA9-B53B-775AC62E8B5E}" destId="{00F1479F-B622-48EE-9A2D-36217E6FAF3F}" srcOrd="5" destOrd="0" parTransId="{395211AD-C608-4A0F-A495-560595D11241}" sibTransId="{8B5C340D-6420-4A80-90FD-0064C5F7D1A8}"/>
    <dgm:cxn modelId="{B8051307-200E-43D6-9741-3E58E5D8ABAB}" srcId="{E25B928D-AEDB-4DA9-B53B-775AC62E8B5E}" destId="{D60D2DA4-F360-496C-A98B-345E0C40894E}" srcOrd="1" destOrd="0" parTransId="{79BE24C0-05D5-411D-8883-A81612645976}" sibTransId="{DDC7DBCA-C46E-47A5-BF00-291C7907A456}"/>
    <dgm:cxn modelId="{AD4E22DB-3BE1-458A-A985-7FB03385D4BD}" type="presOf" srcId="{E25B928D-AEDB-4DA9-B53B-775AC62E8B5E}" destId="{FFAC03A7-754E-45C1-8D22-52AFF860B2D1}" srcOrd="0" destOrd="0" presId="urn:microsoft.com/office/officeart/2005/8/layout/vList2"/>
    <dgm:cxn modelId="{3A3FDAA5-783A-4F01-B5D8-E3C1BE6A24DC}" srcId="{E25B928D-AEDB-4DA9-B53B-775AC62E8B5E}" destId="{B799F660-8692-473F-AD37-1799AC6F9A51}" srcOrd="7" destOrd="0" parTransId="{F4C16C17-DF6E-4335-AC71-629EB7C7F878}" sibTransId="{FBC739AE-3F0D-45B8-A198-C51713EA75B7}"/>
    <dgm:cxn modelId="{6079C2BE-C6B6-44EF-9F1D-FD528DF3560B}" srcId="{E25B928D-AEDB-4DA9-B53B-775AC62E8B5E}" destId="{52DD07A3-E85C-4B9D-9F33-22316C815B53}" srcOrd="6" destOrd="0" parTransId="{F5BB2C6C-8355-4D20-B3C2-0475194A396F}" sibTransId="{43DC4463-A4E2-47C9-95AA-EA01741BE2DE}"/>
    <dgm:cxn modelId="{5069F0B1-6F05-49B6-9C40-6E26083AEBC3}" type="presOf" srcId="{52DD07A3-E85C-4B9D-9F33-22316C815B53}" destId="{271BFAF8-FA84-4757-AC2B-CB1CF9F6C4D7}" srcOrd="0" destOrd="0" presId="urn:microsoft.com/office/officeart/2005/8/layout/vList2"/>
    <dgm:cxn modelId="{77BB4044-06AD-4644-A30B-E57ED468C769}" type="presOf" srcId="{6241D171-2D55-48D9-AEFE-87005B3FFCAE}" destId="{60959E59-5E42-4539-A461-14935EC4F8DE}" srcOrd="0" destOrd="0" presId="urn:microsoft.com/office/officeart/2005/8/layout/vList2"/>
    <dgm:cxn modelId="{ABB64BE4-E3BF-458C-A7B9-E60A321B9A2A}" type="presOf" srcId="{FDE85448-8DC9-4816-8207-9A91F6005A10}" destId="{56C91E24-2949-44C9-8961-0BD32F0BF32F}" srcOrd="0" destOrd="0" presId="urn:microsoft.com/office/officeart/2005/8/layout/vList2"/>
    <dgm:cxn modelId="{B207074C-4DB1-4E0B-AF5F-4A03544BEE3A}" srcId="{E25B928D-AEDB-4DA9-B53B-775AC62E8B5E}" destId="{FDE85448-8DC9-4816-8207-9A91F6005A10}" srcOrd="4" destOrd="0" parTransId="{61774449-AE42-4E6D-9A81-5CC7EDB9092A}" sibTransId="{B4C5B00C-6357-4EB8-89BF-D6117747A1FE}"/>
    <dgm:cxn modelId="{899EADEE-5D55-4FB0-BADC-A420B7329607}" type="presParOf" srcId="{FFAC03A7-754E-45C1-8D22-52AFF860B2D1}" destId="{0D8491E0-2565-4E03-95D6-0161416C2811}" srcOrd="0" destOrd="0" presId="urn:microsoft.com/office/officeart/2005/8/layout/vList2"/>
    <dgm:cxn modelId="{BBA33DE1-EA2F-4BB7-A956-342831A9B54C}" type="presParOf" srcId="{FFAC03A7-754E-45C1-8D22-52AFF860B2D1}" destId="{DD378AFA-4DA0-4421-B8A9-06EF70860786}" srcOrd="1" destOrd="0" presId="urn:microsoft.com/office/officeart/2005/8/layout/vList2"/>
    <dgm:cxn modelId="{9D5ABF7E-3B49-4978-8DE8-69C7C3F5C6F7}" type="presParOf" srcId="{FFAC03A7-754E-45C1-8D22-52AFF860B2D1}" destId="{AD490ED2-C21A-4231-AD9B-C413E0EF7982}" srcOrd="2" destOrd="0" presId="urn:microsoft.com/office/officeart/2005/8/layout/vList2"/>
    <dgm:cxn modelId="{79407FD7-7243-4B3D-835E-A9E2D6185E43}" type="presParOf" srcId="{FFAC03A7-754E-45C1-8D22-52AFF860B2D1}" destId="{CDC0A464-7E78-45AB-9CAD-2E6DB0DAFCED}" srcOrd="3" destOrd="0" presId="urn:microsoft.com/office/officeart/2005/8/layout/vList2"/>
    <dgm:cxn modelId="{A2D30F09-D5A0-4D8C-910A-7BF6979436B3}" type="presParOf" srcId="{FFAC03A7-754E-45C1-8D22-52AFF860B2D1}" destId="{60959E59-5E42-4539-A461-14935EC4F8DE}" srcOrd="4" destOrd="0" presId="urn:microsoft.com/office/officeart/2005/8/layout/vList2"/>
    <dgm:cxn modelId="{4BF7F1BB-FEC1-4E6E-9AC3-80FEA34B7A68}" type="presParOf" srcId="{FFAC03A7-754E-45C1-8D22-52AFF860B2D1}" destId="{54111A4E-DBBD-441C-97CE-3207B04D202E}" srcOrd="5" destOrd="0" presId="urn:microsoft.com/office/officeart/2005/8/layout/vList2"/>
    <dgm:cxn modelId="{2A3C0099-75E8-405D-ACE8-9EE8142A0E37}" type="presParOf" srcId="{FFAC03A7-754E-45C1-8D22-52AFF860B2D1}" destId="{36EC5734-9663-440B-BAC5-7822A8EAEC4B}" srcOrd="6" destOrd="0" presId="urn:microsoft.com/office/officeart/2005/8/layout/vList2"/>
    <dgm:cxn modelId="{EC832034-13F3-4D8D-A1DD-4ED1D1588EE5}" type="presParOf" srcId="{FFAC03A7-754E-45C1-8D22-52AFF860B2D1}" destId="{BDFE50C2-2623-4E1E-A3A3-F199FC22BC19}" srcOrd="7" destOrd="0" presId="urn:microsoft.com/office/officeart/2005/8/layout/vList2"/>
    <dgm:cxn modelId="{BF1B3166-7DBB-4368-BF30-513383B0D632}" type="presParOf" srcId="{FFAC03A7-754E-45C1-8D22-52AFF860B2D1}" destId="{56C91E24-2949-44C9-8961-0BD32F0BF32F}" srcOrd="8" destOrd="0" presId="urn:microsoft.com/office/officeart/2005/8/layout/vList2"/>
    <dgm:cxn modelId="{BBB31312-C8D3-4BC5-85A2-3DC340D34090}" type="presParOf" srcId="{FFAC03A7-754E-45C1-8D22-52AFF860B2D1}" destId="{A5F9DD04-3304-4282-8307-E1DF585E14EE}" srcOrd="9" destOrd="0" presId="urn:microsoft.com/office/officeart/2005/8/layout/vList2"/>
    <dgm:cxn modelId="{5DCB0D79-0BA0-4B71-AE62-6759E95814FC}" type="presParOf" srcId="{FFAC03A7-754E-45C1-8D22-52AFF860B2D1}" destId="{CCD23579-0376-4F1A-9664-9C6CCC698E8D}" srcOrd="10" destOrd="0" presId="urn:microsoft.com/office/officeart/2005/8/layout/vList2"/>
    <dgm:cxn modelId="{FC6B0407-C634-476D-B9D1-82B10A572B54}" type="presParOf" srcId="{FFAC03A7-754E-45C1-8D22-52AFF860B2D1}" destId="{8CBB411A-C1F6-42C4-9188-082A4A706154}" srcOrd="11" destOrd="0" presId="urn:microsoft.com/office/officeart/2005/8/layout/vList2"/>
    <dgm:cxn modelId="{065B6999-27F8-4227-8DA6-6D0DD7ECF64B}" type="presParOf" srcId="{FFAC03A7-754E-45C1-8D22-52AFF860B2D1}" destId="{271BFAF8-FA84-4757-AC2B-CB1CF9F6C4D7}" srcOrd="12" destOrd="0" presId="urn:microsoft.com/office/officeart/2005/8/layout/vList2"/>
    <dgm:cxn modelId="{8E68A357-F8C9-4B5B-840F-0EAB0EF49ADA}" type="presParOf" srcId="{FFAC03A7-754E-45C1-8D22-52AFF860B2D1}" destId="{0AACA756-8F63-4180-B611-E4C4DEF181DB}" srcOrd="13" destOrd="0" presId="urn:microsoft.com/office/officeart/2005/8/layout/vList2"/>
    <dgm:cxn modelId="{AE92ADDB-2C17-44E7-AA2F-817D51952281}" type="presParOf" srcId="{FFAC03A7-754E-45C1-8D22-52AFF860B2D1}" destId="{64F8ADCB-9030-48CB-A65A-653B03F8F8E5}" srcOrd="1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4097A0DD-A847-4D4D-84D7-69AE1AF0A610}"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C10B9E53-70E6-4D9D-B41B-F7012AC83A97}">
      <dgm:prSet/>
      <dgm:spPr/>
      <dgm:t>
        <a:bodyPr/>
        <a:lstStyle/>
        <a:p>
          <a:pPr rtl="1"/>
          <a:r>
            <a:rPr lang="ar-IQ" smtClean="0"/>
            <a:t>يتكون من ممثلي بعض الدول وهم نوعان :</a:t>
          </a:r>
          <a:endParaRPr lang="en-US"/>
        </a:p>
      </dgm:t>
    </dgm:pt>
    <dgm:pt modelId="{DFF86311-47BC-495F-B408-9C9FBE83BABB}" type="parTrans" cxnId="{CA11F3F2-CC17-4BB6-82B5-3772BCE39F17}">
      <dgm:prSet/>
      <dgm:spPr/>
      <dgm:t>
        <a:bodyPr/>
        <a:lstStyle/>
        <a:p>
          <a:endParaRPr lang="en-US"/>
        </a:p>
      </dgm:t>
    </dgm:pt>
    <dgm:pt modelId="{F5347961-CABE-4701-A0A2-09AB077979CD}" type="sibTrans" cxnId="{CA11F3F2-CC17-4BB6-82B5-3772BCE39F17}">
      <dgm:prSet/>
      <dgm:spPr/>
      <dgm:t>
        <a:bodyPr/>
        <a:lstStyle/>
        <a:p>
          <a:endParaRPr lang="en-US"/>
        </a:p>
      </dgm:t>
    </dgm:pt>
    <dgm:pt modelId="{4588287A-B660-418A-961F-17B1054101C5}">
      <dgm:prSet/>
      <dgm:spPr/>
      <dgm:t>
        <a:bodyPr/>
        <a:lstStyle/>
        <a:p>
          <a:pPr rtl="1"/>
          <a:r>
            <a:rPr lang="ar-IQ" smtClean="0"/>
            <a:t>الاعضاء الدائميون  ويمثلون الدول الكبرى التي كان من المقرر في البداية أن تكون خمساً وهي فرنسا وانكلترا وايطاليا واليابان والولايات المتحدة </a:t>
          </a:r>
          <a:endParaRPr lang="en-US"/>
        </a:p>
      </dgm:t>
    </dgm:pt>
    <dgm:pt modelId="{6FBEF39D-383A-46FF-B16B-A501B60A915C}" type="parTrans" cxnId="{93B3AED0-41EE-4C4C-986C-F2ED701E670F}">
      <dgm:prSet/>
      <dgm:spPr/>
      <dgm:t>
        <a:bodyPr/>
        <a:lstStyle/>
        <a:p>
          <a:endParaRPr lang="en-US"/>
        </a:p>
      </dgm:t>
    </dgm:pt>
    <dgm:pt modelId="{7237990B-B265-462B-883B-C03EF3301B7C}" type="sibTrans" cxnId="{93B3AED0-41EE-4C4C-986C-F2ED701E670F}">
      <dgm:prSet/>
      <dgm:spPr/>
      <dgm:t>
        <a:bodyPr/>
        <a:lstStyle/>
        <a:p>
          <a:endParaRPr lang="en-US"/>
        </a:p>
      </dgm:t>
    </dgm:pt>
    <dgm:pt modelId="{80D8EDCC-D83F-4A19-8DF2-5F2A03AC13A0}">
      <dgm:prSet/>
      <dgm:spPr/>
      <dgm:t>
        <a:bodyPr/>
        <a:lstStyle/>
        <a:p>
          <a:pPr rtl="1"/>
          <a:r>
            <a:rPr lang="ar-IQ" smtClean="0"/>
            <a:t>الولايات المتحدة لم تنضم الى العصبة بسبب رفض مجلس الشيوخ</a:t>
          </a:r>
          <a:endParaRPr lang="en-US"/>
        </a:p>
      </dgm:t>
    </dgm:pt>
    <dgm:pt modelId="{ED230CF9-585D-4DA3-B290-322179C289B1}" type="parTrans" cxnId="{78FE0812-F02F-4AF8-A095-694763EEC2AA}">
      <dgm:prSet/>
      <dgm:spPr/>
      <dgm:t>
        <a:bodyPr/>
        <a:lstStyle/>
        <a:p>
          <a:endParaRPr lang="en-US"/>
        </a:p>
      </dgm:t>
    </dgm:pt>
    <dgm:pt modelId="{28D284B6-3546-4E5B-9895-2D66BEEC9CB3}" type="sibTrans" cxnId="{78FE0812-F02F-4AF8-A095-694763EEC2AA}">
      <dgm:prSet/>
      <dgm:spPr/>
      <dgm:t>
        <a:bodyPr/>
        <a:lstStyle/>
        <a:p>
          <a:endParaRPr lang="en-US"/>
        </a:p>
      </dgm:t>
    </dgm:pt>
    <dgm:pt modelId="{0421663F-AEB7-421B-9738-4E209BD0376A}">
      <dgm:prSet/>
      <dgm:spPr/>
      <dgm:t>
        <a:bodyPr/>
        <a:lstStyle/>
        <a:p>
          <a:pPr rtl="1"/>
          <a:r>
            <a:rPr lang="ar-IQ" smtClean="0"/>
            <a:t>اضيف للدول الكبرى مؤخرا كل من </a:t>
          </a:r>
          <a:endParaRPr lang="en-US"/>
        </a:p>
      </dgm:t>
    </dgm:pt>
    <dgm:pt modelId="{56895B94-62D7-4BEA-95F8-DA15D88FB1D1}" type="parTrans" cxnId="{59B67FAD-1978-4C58-91EB-F2E15AE7EEF5}">
      <dgm:prSet/>
      <dgm:spPr/>
      <dgm:t>
        <a:bodyPr/>
        <a:lstStyle/>
        <a:p>
          <a:endParaRPr lang="en-US"/>
        </a:p>
      </dgm:t>
    </dgm:pt>
    <dgm:pt modelId="{F2534400-AB0D-4F1C-B31E-50F5AEEBE06F}" type="sibTrans" cxnId="{59B67FAD-1978-4C58-91EB-F2E15AE7EEF5}">
      <dgm:prSet/>
      <dgm:spPr/>
      <dgm:t>
        <a:bodyPr/>
        <a:lstStyle/>
        <a:p>
          <a:endParaRPr lang="en-US"/>
        </a:p>
      </dgm:t>
    </dgm:pt>
    <dgm:pt modelId="{C26A9D8D-4448-41D1-877C-97F550BC1722}">
      <dgm:prSet/>
      <dgm:spPr/>
      <dgm:t>
        <a:bodyPr/>
        <a:lstStyle/>
        <a:p>
          <a:pPr rtl="1"/>
          <a:r>
            <a:rPr lang="ar-IQ" smtClean="0"/>
            <a:t>المانيا 1926</a:t>
          </a:r>
          <a:endParaRPr lang="en-US"/>
        </a:p>
      </dgm:t>
    </dgm:pt>
    <dgm:pt modelId="{628831AE-B488-444F-9786-746AD7793CED}" type="parTrans" cxnId="{06611E17-EDFE-4CEE-8785-2D8F751A3E4F}">
      <dgm:prSet/>
      <dgm:spPr/>
      <dgm:t>
        <a:bodyPr/>
        <a:lstStyle/>
        <a:p>
          <a:endParaRPr lang="en-US"/>
        </a:p>
      </dgm:t>
    </dgm:pt>
    <dgm:pt modelId="{10E59777-ED64-491E-A524-5E1C869E1929}" type="sibTrans" cxnId="{06611E17-EDFE-4CEE-8785-2D8F751A3E4F}">
      <dgm:prSet/>
      <dgm:spPr/>
      <dgm:t>
        <a:bodyPr/>
        <a:lstStyle/>
        <a:p>
          <a:endParaRPr lang="en-US"/>
        </a:p>
      </dgm:t>
    </dgm:pt>
    <dgm:pt modelId="{6DB52CC3-1BE1-48DC-B9D5-178CB739D4D9}">
      <dgm:prSet/>
      <dgm:spPr/>
      <dgm:t>
        <a:bodyPr/>
        <a:lstStyle/>
        <a:p>
          <a:pPr rtl="1"/>
          <a:r>
            <a:rPr lang="ar-IQ" smtClean="0"/>
            <a:t>روسيا 1934</a:t>
          </a:r>
          <a:endParaRPr lang="en-US"/>
        </a:p>
      </dgm:t>
    </dgm:pt>
    <dgm:pt modelId="{7172B436-FE47-409D-97B7-F52D753B515C}" type="parTrans" cxnId="{52B0DE14-D64A-45F8-9596-42DCBAF29DE4}">
      <dgm:prSet/>
      <dgm:spPr/>
      <dgm:t>
        <a:bodyPr/>
        <a:lstStyle/>
        <a:p>
          <a:endParaRPr lang="en-US"/>
        </a:p>
      </dgm:t>
    </dgm:pt>
    <dgm:pt modelId="{348ED6E5-F0EA-4A61-BB61-B363187F0D80}" type="sibTrans" cxnId="{52B0DE14-D64A-45F8-9596-42DCBAF29DE4}">
      <dgm:prSet/>
      <dgm:spPr/>
      <dgm:t>
        <a:bodyPr/>
        <a:lstStyle/>
        <a:p>
          <a:endParaRPr lang="en-US"/>
        </a:p>
      </dgm:t>
    </dgm:pt>
    <dgm:pt modelId="{8F02D295-EEDA-4743-AD5F-FBDC2F87B640}">
      <dgm:prSet/>
      <dgm:spPr/>
      <dgm:t>
        <a:bodyPr/>
        <a:lstStyle/>
        <a:p>
          <a:pPr rtl="1"/>
          <a:r>
            <a:rPr lang="ar-IQ" smtClean="0"/>
            <a:t>انسحبت الدول الاخرى الواحدة تلو الاخرى ولم يبق منها في 18/نيسان/1941 سوى انكلترا</a:t>
          </a:r>
          <a:endParaRPr lang="en-US"/>
        </a:p>
      </dgm:t>
    </dgm:pt>
    <dgm:pt modelId="{7713DAF0-24CE-4F38-9794-DF4094344679}" type="parTrans" cxnId="{68F911FB-CEC6-4ADD-B820-E6AA4E35D969}">
      <dgm:prSet/>
      <dgm:spPr/>
      <dgm:t>
        <a:bodyPr/>
        <a:lstStyle/>
        <a:p>
          <a:endParaRPr lang="en-US"/>
        </a:p>
      </dgm:t>
    </dgm:pt>
    <dgm:pt modelId="{023B868E-A6C6-4774-9C7E-CB970B0BDF70}" type="sibTrans" cxnId="{68F911FB-CEC6-4ADD-B820-E6AA4E35D969}">
      <dgm:prSet/>
      <dgm:spPr/>
      <dgm:t>
        <a:bodyPr/>
        <a:lstStyle/>
        <a:p>
          <a:endParaRPr lang="en-US"/>
        </a:p>
      </dgm:t>
    </dgm:pt>
    <dgm:pt modelId="{C507DFF1-571D-4573-A4A8-4D512CDB13DF}" type="pres">
      <dgm:prSet presAssocID="{4097A0DD-A847-4D4D-84D7-69AE1AF0A610}" presName="linear" presStyleCnt="0">
        <dgm:presLayoutVars>
          <dgm:animLvl val="lvl"/>
          <dgm:resizeHandles val="exact"/>
        </dgm:presLayoutVars>
      </dgm:prSet>
      <dgm:spPr/>
      <dgm:t>
        <a:bodyPr/>
        <a:lstStyle/>
        <a:p>
          <a:endParaRPr lang="en-US"/>
        </a:p>
      </dgm:t>
    </dgm:pt>
    <dgm:pt modelId="{6F15EA73-5B66-4164-8EBE-97E1353619A3}" type="pres">
      <dgm:prSet presAssocID="{C10B9E53-70E6-4D9D-B41B-F7012AC83A97}" presName="parentText" presStyleLbl="node1" presStyleIdx="0" presStyleCnt="7">
        <dgm:presLayoutVars>
          <dgm:chMax val="0"/>
          <dgm:bulletEnabled val="1"/>
        </dgm:presLayoutVars>
      </dgm:prSet>
      <dgm:spPr/>
      <dgm:t>
        <a:bodyPr/>
        <a:lstStyle/>
        <a:p>
          <a:endParaRPr lang="en-US"/>
        </a:p>
      </dgm:t>
    </dgm:pt>
    <dgm:pt modelId="{4406CD69-933B-4895-B911-C91E53B2149B}" type="pres">
      <dgm:prSet presAssocID="{F5347961-CABE-4701-A0A2-09AB077979CD}" presName="spacer" presStyleCnt="0"/>
      <dgm:spPr/>
    </dgm:pt>
    <dgm:pt modelId="{3F265533-C4E9-4523-B062-A81E93A4B8D2}" type="pres">
      <dgm:prSet presAssocID="{4588287A-B660-418A-961F-17B1054101C5}" presName="parentText" presStyleLbl="node1" presStyleIdx="1" presStyleCnt="7">
        <dgm:presLayoutVars>
          <dgm:chMax val="0"/>
          <dgm:bulletEnabled val="1"/>
        </dgm:presLayoutVars>
      </dgm:prSet>
      <dgm:spPr/>
      <dgm:t>
        <a:bodyPr/>
        <a:lstStyle/>
        <a:p>
          <a:endParaRPr lang="en-US"/>
        </a:p>
      </dgm:t>
    </dgm:pt>
    <dgm:pt modelId="{A7E28DFC-E4FB-4DA2-B207-908D622E9614}" type="pres">
      <dgm:prSet presAssocID="{7237990B-B265-462B-883B-C03EF3301B7C}" presName="spacer" presStyleCnt="0"/>
      <dgm:spPr/>
    </dgm:pt>
    <dgm:pt modelId="{BFA106AD-EBD5-41C7-A5D9-D3C23061AB6C}" type="pres">
      <dgm:prSet presAssocID="{80D8EDCC-D83F-4A19-8DF2-5F2A03AC13A0}" presName="parentText" presStyleLbl="node1" presStyleIdx="2" presStyleCnt="7">
        <dgm:presLayoutVars>
          <dgm:chMax val="0"/>
          <dgm:bulletEnabled val="1"/>
        </dgm:presLayoutVars>
      </dgm:prSet>
      <dgm:spPr/>
      <dgm:t>
        <a:bodyPr/>
        <a:lstStyle/>
        <a:p>
          <a:endParaRPr lang="en-US"/>
        </a:p>
      </dgm:t>
    </dgm:pt>
    <dgm:pt modelId="{3BA95FEC-CA72-412C-A4B8-697367ACC022}" type="pres">
      <dgm:prSet presAssocID="{28D284B6-3546-4E5B-9895-2D66BEEC9CB3}" presName="spacer" presStyleCnt="0"/>
      <dgm:spPr/>
    </dgm:pt>
    <dgm:pt modelId="{986FE420-4C20-45C8-B34F-481AA3C2EF21}" type="pres">
      <dgm:prSet presAssocID="{0421663F-AEB7-421B-9738-4E209BD0376A}" presName="parentText" presStyleLbl="node1" presStyleIdx="3" presStyleCnt="7">
        <dgm:presLayoutVars>
          <dgm:chMax val="0"/>
          <dgm:bulletEnabled val="1"/>
        </dgm:presLayoutVars>
      </dgm:prSet>
      <dgm:spPr/>
      <dgm:t>
        <a:bodyPr/>
        <a:lstStyle/>
        <a:p>
          <a:endParaRPr lang="en-US"/>
        </a:p>
      </dgm:t>
    </dgm:pt>
    <dgm:pt modelId="{4D98B4DA-0269-4F44-A905-9B47D6112A20}" type="pres">
      <dgm:prSet presAssocID="{F2534400-AB0D-4F1C-B31E-50F5AEEBE06F}" presName="spacer" presStyleCnt="0"/>
      <dgm:spPr/>
    </dgm:pt>
    <dgm:pt modelId="{BCFFDE1D-B622-4620-9D57-E58439F1857E}" type="pres">
      <dgm:prSet presAssocID="{C26A9D8D-4448-41D1-877C-97F550BC1722}" presName="parentText" presStyleLbl="node1" presStyleIdx="4" presStyleCnt="7">
        <dgm:presLayoutVars>
          <dgm:chMax val="0"/>
          <dgm:bulletEnabled val="1"/>
        </dgm:presLayoutVars>
      </dgm:prSet>
      <dgm:spPr/>
      <dgm:t>
        <a:bodyPr/>
        <a:lstStyle/>
        <a:p>
          <a:endParaRPr lang="en-US"/>
        </a:p>
      </dgm:t>
    </dgm:pt>
    <dgm:pt modelId="{453E8B03-9D38-4042-8B47-18910C8D5759}" type="pres">
      <dgm:prSet presAssocID="{10E59777-ED64-491E-A524-5E1C869E1929}" presName="spacer" presStyleCnt="0"/>
      <dgm:spPr/>
    </dgm:pt>
    <dgm:pt modelId="{43272422-BED7-43FC-8601-397B0044F9E8}" type="pres">
      <dgm:prSet presAssocID="{6DB52CC3-1BE1-48DC-B9D5-178CB739D4D9}" presName="parentText" presStyleLbl="node1" presStyleIdx="5" presStyleCnt="7">
        <dgm:presLayoutVars>
          <dgm:chMax val="0"/>
          <dgm:bulletEnabled val="1"/>
        </dgm:presLayoutVars>
      </dgm:prSet>
      <dgm:spPr/>
      <dgm:t>
        <a:bodyPr/>
        <a:lstStyle/>
        <a:p>
          <a:endParaRPr lang="en-US"/>
        </a:p>
      </dgm:t>
    </dgm:pt>
    <dgm:pt modelId="{DEA9BDFF-1239-4945-8DF3-145E3A6924B3}" type="pres">
      <dgm:prSet presAssocID="{348ED6E5-F0EA-4A61-BB61-B363187F0D80}" presName="spacer" presStyleCnt="0"/>
      <dgm:spPr/>
    </dgm:pt>
    <dgm:pt modelId="{BD6BD7EA-C760-484E-9FA3-4D3B56419B37}" type="pres">
      <dgm:prSet presAssocID="{8F02D295-EEDA-4743-AD5F-FBDC2F87B640}" presName="parentText" presStyleLbl="node1" presStyleIdx="6" presStyleCnt="7">
        <dgm:presLayoutVars>
          <dgm:chMax val="0"/>
          <dgm:bulletEnabled val="1"/>
        </dgm:presLayoutVars>
      </dgm:prSet>
      <dgm:spPr/>
      <dgm:t>
        <a:bodyPr/>
        <a:lstStyle/>
        <a:p>
          <a:endParaRPr lang="en-US"/>
        </a:p>
      </dgm:t>
    </dgm:pt>
  </dgm:ptLst>
  <dgm:cxnLst>
    <dgm:cxn modelId="{06611E17-EDFE-4CEE-8785-2D8F751A3E4F}" srcId="{4097A0DD-A847-4D4D-84D7-69AE1AF0A610}" destId="{C26A9D8D-4448-41D1-877C-97F550BC1722}" srcOrd="4" destOrd="0" parTransId="{628831AE-B488-444F-9786-746AD7793CED}" sibTransId="{10E59777-ED64-491E-A524-5E1C869E1929}"/>
    <dgm:cxn modelId="{93B3AED0-41EE-4C4C-986C-F2ED701E670F}" srcId="{4097A0DD-A847-4D4D-84D7-69AE1AF0A610}" destId="{4588287A-B660-418A-961F-17B1054101C5}" srcOrd="1" destOrd="0" parTransId="{6FBEF39D-383A-46FF-B16B-A501B60A915C}" sibTransId="{7237990B-B265-462B-883B-C03EF3301B7C}"/>
    <dgm:cxn modelId="{52B0DE14-D64A-45F8-9596-42DCBAF29DE4}" srcId="{4097A0DD-A847-4D4D-84D7-69AE1AF0A610}" destId="{6DB52CC3-1BE1-48DC-B9D5-178CB739D4D9}" srcOrd="5" destOrd="0" parTransId="{7172B436-FE47-409D-97B7-F52D753B515C}" sibTransId="{348ED6E5-F0EA-4A61-BB61-B363187F0D80}"/>
    <dgm:cxn modelId="{CA11F3F2-CC17-4BB6-82B5-3772BCE39F17}" srcId="{4097A0DD-A847-4D4D-84D7-69AE1AF0A610}" destId="{C10B9E53-70E6-4D9D-B41B-F7012AC83A97}" srcOrd="0" destOrd="0" parTransId="{DFF86311-47BC-495F-B408-9C9FBE83BABB}" sibTransId="{F5347961-CABE-4701-A0A2-09AB077979CD}"/>
    <dgm:cxn modelId="{78FE0812-F02F-4AF8-A095-694763EEC2AA}" srcId="{4097A0DD-A847-4D4D-84D7-69AE1AF0A610}" destId="{80D8EDCC-D83F-4A19-8DF2-5F2A03AC13A0}" srcOrd="2" destOrd="0" parTransId="{ED230CF9-585D-4DA3-B290-322179C289B1}" sibTransId="{28D284B6-3546-4E5B-9895-2D66BEEC9CB3}"/>
    <dgm:cxn modelId="{B17A7AF3-D745-4197-9F5F-84AB7103CFF9}" type="presOf" srcId="{0421663F-AEB7-421B-9738-4E209BD0376A}" destId="{986FE420-4C20-45C8-B34F-481AA3C2EF21}" srcOrd="0" destOrd="0" presId="urn:microsoft.com/office/officeart/2005/8/layout/vList2"/>
    <dgm:cxn modelId="{59B67FAD-1978-4C58-91EB-F2E15AE7EEF5}" srcId="{4097A0DD-A847-4D4D-84D7-69AE1AF0A610}" destId="{0421663F-AEB7-421B-9738-4E209BD0376A}" srcOrd="3" destOrd="0" parTransId="{56895B94-62D7-4BEA-95F8-DA15D88FB1D1}" sibTransId="{F2534400-AB0D-4F1C-B31E-50F5AEEBE06F}"/>
    <dgm:cxn modelId="{D4B7B339-8ECD-4A82-8148-ADE3B3602FBE}" type="presOf" srcId="{4588287A-B660-418A-961F-17B1054101C5}" destId="{3F265533-C4E9-4523-B062-A81E93A4B8D2}" srcOrd="0" destOrd="0" presId="urn:microsoft.com/office/officeart/2005/8/layout/vList2"/>
    <dgm:cxn modelId="{17498C9B-B8D8-4FBB-9F2A-69E6ACBFA24C}" type="presOf" srcId="{80D8EDCC-D83F-4A19-8DF2-5F2A03AC13A0}" destId="{BFA106AD-EBD5-41C7-A5D9-D3C23061AB6C}" srcOrd="0" destOrd="0" presId="urn:microsoft.com/office/officeart/2005/8/layout/vList2"/>
    <dgm:cxn modelId="{E8E57D8D-1A14-4751-85D1-E7206DFE9177}" type="presOf" srcId="{8F02D295-EEDA-4743-AD5F-FBDC2F87B640}" destId="{BD6BD7EA-C760-484E-9FA3-4D3B56419B37}" srcOrd="0" destOrd="0" presId="urn:microsoft.com/office/officeart/2005/8/layout/vList2"/>
    <dgm:cxn modelId="{2170731E-EAF7-4246-80AD-C40B0A6979A3}" type="presOf" srcId="{4097A0DD-A847-4D4D-84D7-69AE1AF0A610}" destId="{C507DFF1-571D-4573-A4A8-4D512CDB13DF}" srcOrd="0" destOrd="0" presId="urn:microsoft.com/office/officeart/2005/8/layout/vList2"/>
    <dgm:cxn modelId="{B4C77254-BDCA-4059-9E37-0F440A3AAFC4}" type="presOf" srcId="{6DB52CC3-1BE1-48DC-B9D5-178CB739D4D9}" destId="{43272422-BED7-43FC-8601-397B0044F9E8}" srcOrd="0" destOrd="0" presId="urn:microsoft.com/office/officeart/2005/8/layout/vList2"/>
    <dgm:cxn modelId="{02746887-0E97-4F8C-8CA0-58C46D102459}" type="presOf" srcId="{C26A9D8D-4448-41D1-877C-97F550BC1722}" destId="{BCFFDE1D-B622-4620-9D57-E58439F1857E}" srcOrd="0" destOrd="0" presId="urn:microsoft.com/office/officeart/2005/8/layout/vList2"/>
    <dgm:cxn modelId="{4AF38ABA-EB81-4D1F-958D-A2F8C286189D}" type="presOf" srcId="{C10B9E53-70E6-4D9D-B41B-F7012AC83A97}" destId="{6F15EA73-5B66-4164-8EBE-97E1353619A3}" srcOrd="0" destOrd="0" presId="urn:microsoft.com/office/officeart/2005/8/layout/vList2"/>
    <dgm:cxn modelId="{68F911FB-CEC6-4ADD-B820-E6AA4E35D969}" srcId="{4097A0DD-A847-4D4D-84D7-69AE1AF0A610}" destId="{8F02D295-EEDA-4743-AD5F-FBDC2F87B640}" srcOrd="6" destOrd="0" parTransId="{7713DAF0-24CE-4F38-9794-DF4094344679}" sibTransId="{023B868E-A6C6-4774-9C7E-CB970B0BDF70}"/>
    <dgm:cxn modelId="{08BD5892-8A37-46E7-92B3-4EFB3C62D16A}" type="presParOf" srcId="{C507DFF1-571D-4573-A4A8-4D512CDB13DF}" destId="{6F15EA73-5B66-4164-8EBE-97E1353619A3}" srcOrd="0" destOrd="0" presId="urn:microsoft.com/office/officeart/2005/8/layout/vList2"/>
    <dgm:cxn modelId="{695A0D3F-1239-4E0A-BB90-A789E265EC9B}" type="presParOf" srcId="{C507DFF1-571D-4573-A4A8-4D512CDB13DF}" destId="{4406CD69-933B-4895-B911-C91E53B2149B}" srcOrd="1" destOrd="0" presId="urn:microsoft.com/office/officeart/2005/8/layout/vList2"/>
    <dgm:cxn modelId="{330CBA9B-8736-42DB-A86C-1E789DA8EEA9}" type="presParOf" srcId="{C507DFF1-571D-4573-A4A8-4D512CDB13DF}" destId="{3F265533-C4E9-4523-B062-A81E93A4B8D2}" srcOrd="2" destOrd="0" presId="urn:microsoft.com/office/officeart/2005/8/layout/vList2"/>
    <dgm:cxn modelId="{A670A728-0688-481F-8B0F-677AB8A2C9B3}" type="presParOf" srcId="{C507DFF1-571D-4573-A4A8-4D512CDB13DF}" destId="{A7E28DFC-E4FB-4DA2-B207-908D622E9614}" srcOrd="3" destOrd="0" presId="urn:microsoft.com/office/officeart/2005/8/layout/vList2"/>
    <dgm:cxn modelId="{EDA8650D-DFC0-4786-B766-5D0A4DD75565}" type="presParOf" srcId="{C507DFF1-571D-4573-A4A8-4D512CDB13DF}" destId="{BFA106AD-EBD5-41C7-A5D9-D3C23061AB6C}" srcOrd="4" destOrd="0" presId="urn:microsoft.com/office/officeart/2005/8/layout/vList2"/>
    <dgm:cxn modelId="{EB14F0F5-9EDB-439A-A4C4-68278C4CEA4B}" type="presParOf" srcId="{C507DFF1-571D-4573-A4A8-4D512CDB13DF}" destId="{3BA95FEC-CA72-412C-A4B8-697367ACC022}" srcOrd="5" destOrd="0" presId="urn:microsoft.com/office/officeart/2005/8/layout/vList2"/>
    <dgm:cxn modelId="{E642B2A6-E8C4-4A37-927B-447108A74387}" type="presParOf" srcId="{C507DFF1-571D-4573-A4A8-4D512CDB13DF}" destId="{986FE420-4C20-45C8-B34F-481AA3C2EF21}" srcOrd="6" destOrd="0" presId="urn:microsoft.com/office/officeart/2005/8/layout/vList2"/>
    <dgm:cxn modelId="{F5792820-8656-43EA-B88D-B7053007B3FF}" type="presParOf" srcId="{C507DFF1-571D-4573-A4A8-4D512CDB13DF}" destId="{4D98B4DA-0269-4F44-A905-9B47D6112A20}" srcOrd="7" destOrd="0" presId="urn:microsoft.com/office/officeart/2005/8/layout/vList2"/>
    <dgm:cxn modelId="{2C79F45A-5F6D-489F-9F9C-96378B372CEE}" type="presParOf" srcId="{C507DFF1-571D-4573-A4A8-4D512CDB13DF}" destId="{BCFFDE1D-B622-4620-9D57-E58439F1857E}" srcOrd="8" destOrd="0" presId="urn:microsoft.com/office/officeart/2005/8/layout/vList2"/>
    <dgm:cxn modelId="{033F2459-3659-4AF5-9F2E-E0839E6309CB}" type="presParOf" srcId="{C507DFF1-571D-4573-A4A8-4D512CDB13DF}" destId="{453E8B03-9D38-4042-8B47-18910C8D5759}" srcOrd="9" destOrd="0" presId="urn:microsoft.com/office/officeart/2005/8/layout/vList2"/>
    <dgm:cxn modelId="{00907082-E340-4985-A347-3225F3E00233}" type="presParOf" srcId="{C507DFF1-571D-4573-A4A8-4D512CDB13DF}" destId="{43272422-BED7-43FC-8601-397B0044F9E8}" srcOrd="10" destOrd="0" presId="urn:microsoft.com/office/officeart/2005/8/layout/vList2"/>
    <dgm:cxn modelId="{B623C883-4D4F-4010-B5E2-BBA3E4C1D4B3}" type="presParOf" srcId="{C507DFF1-571D-4573-A4A8-4D512CDB13DF}" destId="{DEA9BDFF-1239-4945-8DF3-145E3A6924B3}" srcOrd="11" destOrd="0" presId="urn:microsoft.com/office/officeart/2005/8/layout/vList2"/>
    <dgm:cxn modelId="{BC739618-860E-4819-BCBE-ED3B2019A8C3}" type="presParOf" srcId="{C507DFF1-571D-4573-A4A8-4D512CDB13DF}" destId="{BD6BD7EA-C760-484E-9FA3-4D3B56419B37}" srcOrd="1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4863B4C0-D540-403E-B712-293013A19674}"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F3549D83-1B04-4EC7-9CB4-899985AB7AA9}">
      <dgm:prSet/>
      <dgm:spPr/>
      <dgm:t>
        <a:bodyPr/>
        <a:lstStyle/>
        <a:p>
          <a:pPr rtl="1"/>
          <a:r>
            <a:rPr lang="ar-IQ" smtClean="0"/>
            <a:t>عددهم في بداية تأسيس العصبة (4) ثم أصبحوا (6) ثم (9) ثم (11) تنتخبهم الجمعية العامة من بين اعضائها لمدة ثلاث سنوات غي قابلة للتجديد مباشرة. </a:t>
          </a:r>
          <a:endParaRPr lang="en-US"/>
        </a:p>
      </dgm:t>
    </dgm:pt>
    <dgm:pt modelId="{E404369B-09D3-4F64-B8F9-86A84ACA0282}" type="parTrans" cxnId="{A35694B8-2327-4C36-9FC8-F7B739F728E4}">
      <dgm:prSet/>
      <dgm:spPr/>
      <dgm:t>
        <a:bodyPr/>
        <a:lstStyle/>
        <a:p>
          <a:endParaRPr lang="en-US"/>
        </a:p>
      </dgm:t>
    </dgm:pt>
    <dgm:pt modelId="{4C391466-A509-423E-9B35-FB37C344D4BB}" type="sibTrans" cxnId="{A35694B8-2327-4C36-9FC8-F7B739F728E4}">
      <dgm:prSet/>
      <dgm:spPr/>
      <dgm:t>
        <a:bodyPr/>
        <a:lstStyle/>
        <a:p>
          <a:endParaRPr lang="en-US"/>
        </a:p>
      </dgm:t>
    </dgm:pt>
    <dgm:pt modelId="{A8EDFBF9-2AAE-4B02-994A-D06368388896}" type="pres">
      <dgm:prSet presAssocID="{4863B4C0-D540-403E-B712-293013A19674}" presName="linear" presStyleCnt="0">
        <dgm:presLayoutVars>
          <dgm:animLvl val="lvl"/>
          <dgm:resizeHandles val="exact"/>
        </dgm:presLayoutVars>
      </dgm:prSet>
      <dgm:spPr/>
      <dgm:t>
        <a:bodyPr/>
        <a:lstStyle/>
        <a:p>
          <a:endParaRPr lang="en-US"/>
        </a:p>
      </dgm:t>
    </dgm:pt>
    <dgm:pt modelId="{355FE9E3-BFC9-43C5-817D-A12BAD1180BA}" type="pres">
      <dgm:prSet presAssocID="{F3549D83-1B04-4EC7-9CB4-899985AB7AA9}" presName="parentText" presStyleLbl="node1" presStyleIdx="0" presStyleCnt="1">
        <dgm:presLayoutVars>
          <dgm:chMax val="0"/>
          <dgm:bulletEnabled val="1"/>
        </dgm:presLayoutVars>
      </dgm:prSet>
      <dgm:spPr/>
      <dgm:t>
        <a:bodyPr/>
        <a:lstStyle/>
        <a:p>
          <a:endParaRPr lang="en-US"/>
        </a:p>
      </dgm:t>
    </dgm:pt>
  </dgm:ptLst>
  <dgm:cxnLst>
    <dgm:cxn modelId="{A35694B8-2327-4C36-9FC8-F7B739F728E4}" srcId="{4863B4C0-D540-403E-B712-293013A19674}" destId="{F3549D83-1B04-4EC7-9CB4-899985AB7AA9}" srcOrd="0" destOrd="0" parTransId="{E404369B-09D3-4F64-B8F9-86A84ACA0282}" sibTransId="{4C391466-A509-423E-9B35-FB37C344D4BB}"/>
    <dgm:cxn modelId="{EFDE5DA1-4D85-4AB7-B0C6-C2AD2CA7DB93}" type="presOf" srcId="{F3549D83-1B04-4EC7-9CB4-899985AB7AA9}" destId="{355FE9E3-BFC9-43C5-817D-A12BAD1180BA}" srcOrd="0" destOrd="0" presId="urn:microsoft.com/office/officeart/2005/8/layout/vList2"/>
    <dgm:cxn modelId="{9B7153ED-2365-4B3B-AC6D-A6FCA3C4FDD6}" type="presOf" srcId="{4863B4C0-D540-403E-B712-293013A19674}" destId="{A8EDFBF9-2AAE-4B02-994A-D06368388896}" srcOrd="0" destOrd="0" presId="urn:microsoft.com/office/officeart/2005/8/layout/vList2"/>
    <dgm:cxn modelId="{ED5A2302-C79C-48EB-9147-8065A445E7C6}" type="presParOf" srcId="{A8EDFBF9-2AAE-4B02-994A-D06368388896}" destId="{355FE9E3-BFC9-43C5-817D-A12BAD1180BA}"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D725EFCC-59C6-4EA8-87D1-FA29D37C0660}"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73191662-79B2-44B3-AA82-9D9683B13072}">
      <dgm:prSet/>
      <dgm:spPr/>
      <dgm:t>
        <a:bodyPr/>
        <a:lstStyle/>
        <a:p>
          <a:pPr rtl="1"/>
          <a:r>
            <a:rPr lang="ar-IQ" smtClean="0"/>
            <a:t>يعد الجهاز الإداري للعصبة</a:t>
          </a:r>
          <a:endParaRPr lang="en-US"/>
        </a:p>
      </dgm:t>
    </dgm:pt>
    <dgm:pt modelId="{276DBF75-CF20-4EB4-A5C8-7A4F92A98412}" type="parTrans" cxnId="{A498BBE4-D11D-4E81-A989-B47E265391C8}">
      <dgm:prSet/>
      <dgm:spPr/>
      <dgm:t>
        <a:bodyPr/>
        <a:lstStyle/>
        <a:p>
          <a:endParaRPr lang="en-US"/>
        </a:p>
      </dgm:t>
    </dgm:pt>
    <dgm:pt modelId="{6AF2F435-74D3-4795-B313-9FED3F323677}" type="sibTrans" cxnId="{A498BBE4-D11D-4E81-A989-B47E265391C8}">
      <dgm:prSet/>
      <dgm:spPr/>
      <dgm:t>
        <a:bodyPr/>
        <a:lstStyle/>
        <a:p>
          <a:endParaRPr lang="en-US"/>
        </a:p>
      </dgm:t>
    </dgm:pt>
    <dgm:pt modelId="{71F945F9-5C3C-462A-81B6-03B05912D210}">
      <dgm:prSet/>
      <dgm:spPr/>
      <dgm:t>
        <a:bodyPr/>
        <a:lstStyle/>
        <a:p>
          <a:pPr rtl="1"/>
          <a:r>
            <a:rPr lang="ar-IQ" smtClean="0"/>
            <a:t>يشرف عليها أمين عام يعين من قبل المجلس بالإجماع وتوافق عليه الجمعية العامة بالأغلبية</a:t>
          </a:r>
          <a:endParaRPr lang="en-US"/>
        </a:p>
      </dgm:t>
    </dgm:pt>
    <dgm:pt modelId="{3752801C-50E4-4966-89AB-4ED6DE0E516D}" type="parTrans" cxnId="{73E9E86D-AFE8-4A49-B7E0-7D8639B2E616}">
      <dgm:prSet/>
      <dgm:spPr/>
      <dgm:t>
        <a:bodyPr/>
        <a:lstStyle/>
        <a:p>
          <a:endParaRPr lang="en-US"/>
        </a:p>
      </dgm:t>
    </dgm:pt>
    <dgm:pt modelId="{40F48671-E598-4F4F-ACEF-650903464BB5}" type="sibTrans" cxnId="{73E9E86D-AFE8-4A49-B7E0-7D8639B2E616}">
      <dgm:prSet/>
      <dgm:spPr/>
      <dgm:t>
        <a:bodyPr/>
        <a:lstStyle/>
        <a:p>
          <a:endParaRPr lang="en-US"/>
        </a:p>
      </dgm:t>
    </dgm:pt>
    <dgm:pt modelId="{4A149BCB-E165-4890-A516-FF8E0166FE72}">
      <dgm:prSet/>
      <dgm:spPr/>
      <dgm:t>
        <a:bodyPr/>
        <a:lstStyle/>
        <a:p>
          <a:pPr rtl="1"/>
          <a:r>
            <a:rPr lang="ar-IQ" smtClean="0"/>
            <a:t>يوجد أمينان عامان مساعدان وموظفون يعينهم الأمين العام بموافقة المجلس</a:t>
          </a:r>
          <a:endParaRPr lang="en-US"/>
        </a:p>
      </dgm:t>
    </dgm:pt>
    <dgm:pt modelId="{C8C053DD-6A2D-4140-A839-1D69488958BF}" type="parTrans" cxnId="{75EF9E88-C872-42EA-A1F1-F734FB847F14}">
      <dgm:prSet/>
      <dgm:spPr/>
      <dgm:t>
        <a:bodyPr/>
        <a:lstStyle/>
        <a:p>
          <a:endParaRPr lang="en-US"/>
        </a:p>
      </dgm:t>
    </dgm:pt>
    <dgm:pt modelId="{41BAE23B-4097-462D-857C-CEBA2D5BDD4F}" type="sibTrans" cxnId="{75EF9E88-C872-42EA-A1F1-F734FB847F14}">
      <dgm:prSet/>
      <dgm:spPr/>
      <dgm:t>
        <a:bodyPr/>
        <a:lstStyle/>
        <a:p>
          <a:endParaRPr lang="en-US"/>
        </a:p>
      </dgm:t>
    </dgm:pt>
    <dgm:pt modelId="{B9959ECF-92E5-4FD0-AD72-68C2F889CD16}">
      <dgm:prSet/>
      <dgm:spPr/>
      <dgm:t>
        <a:bodyPr/>
        <a:lstStyle/>
        <a:p>
          <a:pPr rtl="1"/>
          <a:r>
            <a:rPr lang="ar-IQ" smtClean="0"/>
            <a:t>يقوم الامين العام بتحضير اعمال المجلس والجمعية العامة</a:t>
          </a:r>
          <a:endParaRPr lang="en-US"/>
        </a:p>
      </dgm:t>
    </dgm:pt>
    <dgm:pt modelId="{46554811-7A51-4C13-891F-81C8F0566F5D}" type="parTrans" cxnId="{C40EE711-3FBE-4AEA-A23D-FC50F5C20D7F}">
      <dgm:prSet/>
      <dgm:spPr/>
      <dgm:t>
        <a:bodyPr/>
        <a:lstStyle/>
        <a:p>
          <a:endParaRPr lang="en-US"/>
        </a:p>
      </dgm:t>
    </dgm:pt>
    <dgm:pt modelId="{13CC3BD4-85F1-4AE3-B43B-501941D733A4}" type="sibTrans" cxnId="{C40EE711-3FBE-4AEA-A23D-FC50F5C20D7F}">
      <dgm:prSet/>
      <dgm:spPr/>
      <dgm:t>
        <a:bodyPr/>
        <a:lstStyle/>
        <a:p>
          <a:endParaRPr lang="en-US"/>
        </a:p>
      </dgm:t>
    </dgm:pt>
    <dgm:pt modelId="{12CB45B2-C09A-405E-9D13-61A085D48727}">
      <dgm:prSet/>
      <dgm:spPr/>
      <dgm:t>
        <a:bodyPr/>
        <a:lstStyle/>
        <a:p>
          <a:pPr rtl="1"/>
          <a:r>
            <a:rPr lang="ar-IQ" smtClean="0"/>
            <a:t>تنفيذ قرارات الجمعية العامة</a:t>
          </a:r>
          <a:endParaRPr lang="en-US"/>
        </a:p>
      </dgm:t>
    </dgm:pt>
    <dgm:pt modelId="{172953F6-1488-480C-B988-42AB4DBD6D86}" type="parTrans" cxnId="{23293624-6D7D-42D5-8ABD-D4D2AB26AFC4}">
      <dgm:prSet/>
      <dgm:spPr/>
      <dgm:t>
        <a:bodyPr/>
        <a:lstStyle/>
        <a:p>
          <a:endParaRPr lang="en-US"/>
        </a:p>
      </dgm:t>
    </dgm:pt>
    <dgm:pt modelId="{00C8750F-BF7D-4050-BBB0-6A145E9BD665}" type="sibTrans" cxnId="{23293624-6D7D-42D5-8ABD-D4D2AB26AFC4}">
      <dgm:prSet/>
      <dgm:spPr/>
      <dgm:t>
        <a:bodyPr/>
        <a:lstStyle/>
        <a:p>
          <a:endParaRPr lang="en-US"/>
        </a:p>
      </dgm:t>
    </dgm:pt>
    <dgm:pt modelId="{3D625083-17E7-474E-A637-FFB310EAD3D3}">
      <dgm:prSet/>
      <dgm:spPr/>
      <dgm:t>
        <a:bodyPr/>
        <a:lstStyle/>
        <a:p>
          <a:pPr rtl="1"/>
          <a:r>
            <a:rPr lang="ar-IQ" smtClean="0"/>
            <a:t>واسطة اتصال بين العصبة والدول</a:t>
          </a:r>
          <a:endParaRPr lang="en-US"/>
        </a:p>
      </dgm:t>
    </dgm:pt>
    <dgm:pt modelId="{25E95C7B-BAB4-40CC-B8E3-0E9239EB11B1}" type="parTrans" cxnId="{85CEAE9E-AAEB-4850-9B04-AAEB671AF3EB}">
      <dgm:prSet/>
      <dgm:spPr/>
      <dgm:t>
        <a:bodyPr/>
        <a:lstStyle/>
        <a:p>
          <a:endParaRPr lang="en-US"/>
        </a:p>
      </dgm:t>
    </dgm:pt>
    <dgm:pt modelId="{2F96C73D-7A85-43AE-887B-79BFC7A90989}" type="sibTrans" cxnId="{85CEAE9E-AAEB-4850-9B04-AAEB671AF3EB}">
      <dgm:prSet/>
      <dgm:spPr/>
      <dgm:t>
        <a:bodyPr/>
        <a:lstStyle/>
        <a:p>
          <a:endParaRPr lang="en-US"/>
        </a:p>
      </dgm:t>
    </dgm:pt>
    <dgm:pt modelId="{6C24774D-1CCE-431F-998F-81E0E828806F}">
      <dgm:prSet/>
      <dgm:spPr/>
      <dgm:t>
        <a:bodyPr/>
        <a:lstStyle/>
        <a:p>
          <a:pPr rtl="1"/>
          <a:r>
            <a:rPr lang="ar-IQ" smtClean="0"/>
            <a:t>تسجيل ونشر المعاهدات</a:t>
          </a:r>
          <a:endParaRPr lang="en-US"/>
        </a:p>
      </dgm:t>
    </dgm:pt>
    <dgm:pt modelId="{DB3E83A7-018D-4F67-AB2E-ED4FF3B217C0}" type="parTrans" cxnId="{979E1AF3-33DE-4FA1-98E1-C693BA3CEAC5}">
      <dgm:prSet/>
      <dgm:spPr/>
      <dgm:t>
        <a:bodyPr/>
        <a:lstStyle/>
        <a:p>
          <a:endParaRPr lang="en-US"/>
        </a:p>
      </dgm:t>
    </dgm:pt>
    <dgm:pt modelId="{4F051508-C29E-4C4B-B7C4-D35CADD278C0}" type="sibTrans" cxnId="{979E1AF3-33DE-4FA1-98E1-C693BA3CEAC5}">
      <dgm:prSet/>
      <dgm:spPr/>
      <dgm:t>
        <a:bodyPr/>
        <a:lstStyle/>
        <a:p>
          <a:endParaRPr lang="en-US"/>
        </a:p>
      </dgm:t>
    </dgm:pt>
    <dgm:pt modelId="{52CB0DA0-946D-478C-BBDF-3BCC8C839628}">
      <dgm:prSet/>
      <dgm:spPr/>
      <dgm:t>
        <a:bodyPr/>
        <a:lstStyle/>
        <a:p>
          <a:pPr rtl="1"/>
          <a:r>
            <a:rPr lang="ar-IQ" smtClean="0"/>
            <a:t>يتمتع الامين العام ومساعداه والموظفون بالامتيازات والحصانات الدبلوماسية</a:t>
          </a:r>
          <a:endParaRPr lang="en-US"/>
        </a:p>
      </dgm:t>
    </dgm:pt>
    <dgm:pt modelId="{85050CE2-8D97-4C24-BBD7-B6563614B878}" type="parTrans" cxnId="{B8A07F09-30D0-4CE8-8715-52BE765BC082}">
      <dgm:prSet/>
      <dgm:spPr/>
      <dgm:t>
        <a:bodyPr/>
        <a:lstStyle/>
        <a:p>
          <a:endParaRPr lang="en-US"/>
        </a:p>
      </dgm:t>
    </dgm:pt>
    <dgm:pt modelId="{9EA2ACAE-6152-444A-B0AC-97A70CFC75C8}" type="sibTrans" cxnId="{B8A07F09-30D0-4CE8-8715-52BE765BC082}">
      <dgm:prSet/>
      <dgm:spPr/>
      <dgm:t>
        <a:bodyPr/>
        <a:lstStyle/>
        <a:p>
          <a:endParaRPr lang="en-US"/>
        </a:p>
      </dgm:t>
    </dgm:pt>
    <dgm:pt modelId="{0B06130C-87DE-4487-ADA9-9E406FF4E414}" type="pres">
      <dgm:prSet presAssocID="{D725EFCC-59C6-4EA8-87D1-FA29D37C0660}" presName="linear" presStyleCnt="0">
        <dgm:presLayoutVars>
          <dgm:animLvl val="lvl"/>
          <dgm:resizeHandles val="exact"/>
        </dgm:presLayoutVars>
      </dgm:prSet>
      <dgm:spPr/>
      <dgm:t>
        <a:bodyPr/>
        <a:lstStyle/>
        <a:p>
          <a:endParaRPr lang="en-US"/>
        </a:p>
      </dgm:t>
    </dgm:pt>
    <dgm:pt modelId="{87687BDE-0F43-48CD-A4A6-B9013FB71511}" type="pres">
      <dgm:prSet presAssocID="{73191662-79B2-44B3-AA82-9D9683B13072}" presName="parentText" presStyleLbl="node1" presStyleIdx="0" presStyleCnt="8">
        <dgm:presLayoutVars>
          <dgm:chMax val="0"/>
          <dgm:bulletEnabled val="1"/>
        </dgm:presLayoutVars>
      </dgm:prSet>
      <dgm:spPr/>
      <dgm:t>
        <a:bodyPr/>
        <a:lstStyle/>
        <a:p>
          <a:endParaRPr lang="en-US"/>
        </a:p>
      </dgm:t>
    </dgm:pt>
    <dgm:pt modelId="{4CA104A9-B40D-4E6C-875E-2A905072E2A8}" type="pres">
      <dgm:prSet presAssocID="{6AF2F435-74D3-4795-B313-9FED3F323677}" presName="spacer" presStyleCnt="0"/>
      <dgm:spPr/>
    </dgm:pt>
    <dgm:pt modelId="{09C5DF4B-C76E-436C-A6E9-BD8E2F452BEA}" type="pres">
      <dgm:prSet presAssocID="{71F945F9-5C3C-462A-81B6-03B05912D210}" presName="parentText" presStyleLbl="node1" presStyleIdx="1" presStyleCnt="8">
        <dgm:presLayoutVars>
          <dgm:chMax val="0"/>
          <dgm:bulletEnabled val="1"/>
        </dgm:presLayoutVars>
      </dgm:prSet>
      <dgm:spPr/>
      <dgm:t>
        <a:bodyPr/>
        <a:lstStyle/>
        <a:p>
          <a:endParaRPr lang="en-US"/>
        </a:p>
      </dgm:t>
    </dgm:pt>
    <dgm:pt modelId="{AA29A19A-52CA-4648-AEA0-7427194DF20E}" type="pres">
      <dgm:prSet presAssocID="{40F48671-E598-4F4F-ACEF-650903464BB5}" presName="spacer" presStyleCnt="0"/>
      <dgm:spPr/>
    </dgm:pt>
    <dgm:pt modelId="{365B9063-1041-4CF2-941E-82FB613CB1C3}" type="pres">
      <dgm:prSet presAssocID="{4A149BCB-E165-4890-A516-FF8E0166FE72}" presName="parentText" presStyleLbl="node1" presStyleIdx="2" presStyleCnt="8">
        <dgm:presLayoutVars>
          <dgm:chMax val="0"/>
          <dgm:bulletEnabled val="1"/>
        </dgm:presLayoutVars>
      </dgm:prSet>
      <dgm:spPr/>
      <dgm:t>
        <a:bodyPr/>
        <a:lstStyle/>
        <a:p>
          <a:endParaRPr lang="en-US"/>
        </a:p>
      </dgm:t>
    </dgm:pt>
    <dgm:pt modelId="{7DC814D6-31B4-4293-8F26-2B9C3E20054B}" type="pres">
      <dgm:prSet presAssocID="{41BAE23B-4097-462D-857C-CEBA2D5BDD4F}" presName="spacer" presStyleCnt="0"/>
      <dgm:spPr/>
    </dgm:pt>
    <dgm:pt modelId="{D6636F39-7031-49F7-BA8C-9F2A83F6A105}" type="pres">
      <dgm:prSet presAssocID="{B9959ECF-92E5-4FD0-AD72-68C2F889CD16}" presName="parentText" presStyleLbl="node1" presStyleIdx="3" presStyleCnt="8">
        <dgm:presLayoutVars>
          <dgm:chMax val="0"/>
          <dgm:bulletEnabled val="1"/>
        </dgm:presLayoutVars>
      </dgm:prSet>
      <dgm:spPr/>
      <dgm:t>
        <a:bodyPr/>
        <a:lstStyle/>
        <a:p>
          <a:endParaRPr lang="en-US"/>
        </a:p>
      </dgm:t>
    </dgm:pt>
    <dgm:pt modelId="{563AB82E-5DC3-4DF7-B6D3-6E8584EBD819}" type="pres">
      <dgm:prSet presAssocID="{13CC3BD4-85F1-4AE3-B43B-501941D733A4}" presName="spacer" presStyleCnt="0"/>
      <dgm:spPr/>
    </dgm:pt>
    <dgm:pt modelId="{9E9E65A7-30DC-4FCE-81E1-30E18C25B191}" type="pres">
      <dgm:prSet presAssocID="{12CB45B2-C09A-405E-9D13-61A085D48727}" presName="parentText" presStyleLbl="node1" presStyleIdx="4" presStyleCnt="8">
        <dgm:presLayoutVars>
          <dgm:chMax val="0"/>
          <dgm:bulletEnabled val="1"/>
        </dgm:presLayoutVars>
      </dgm:prSet>
      <dgm:spPr/>
      <dgm:t>
        <a:bodyPr/>
        <a:lstStyle/>
        <a:p>
          <a:endParaRPr lang="en-US"/>
        </a:p>
      </dgm:t>
    </dgm:pt>
    <dgm:pt modelId="{BD2B3D8F-B476-487A-9138-55CD43F3F1E8}" type="pres">
      <dgm:prSet presAssocID="{00C8750F-BF7D-4050-BBB0-6A145E9BD665}" presName="spacer" presStyleCnt="0"/>
      <dgm:spPr/>
    </dgm:pt>
    <dgm:pt modelId="{2048743D-7455-44DB-9521-D8A7B24D0D7C}" type="pres">
      <dgm:prSet presAssocID="{3D625083-17E7-474E-A637-FFB310EAD3D3}" presName="parentText" presStyleLbl="node1" presStyleIdx="5" presStyleCnt="8">
        <dgm:presLayoutVars>
          <dgm:chMax val="0"/>
          <dgm:bulletEnabled val="1"/>
        </dgm:presLayoutVars>
      </dgm:prSet>
      <dgm:spPr/>
      <dgm:t>
        <a:bodyPr/>
        <a:lstStyle/>
        <a:p>
          <a:endParaRPr lang="en-US"/>
        </a:p>
      </dgm:t>
    </dgm:pt>
    <dgm:pt modelId="{FEC10B32-F44F-4F02-876C-4257E2815211}" type="pres">
      <dgm:prSet presAssocID="{2F96C73D-7A85-43AE-887B-79BFC7A90989}" presName="spacer" presStyleCnt="0"/>
      <dgm:spPr/>
    </dgm:pt>
    <dgm:pt modelId="{FC759C7F-C968-4925-9783-41F5016197A4}" type="pres">
      <dgm:prSet presAssocID="{6C24774D-1CCE-431F-998F-81E0E828806F}" presName="parentText" presStyleLbl="node1" presStyleIdx="6" presStyleCnt="8">
        <dgm:presLayoutVars>
          <dgm:chMax val="0"/>
          <dgm:bulletEnabled val="1"/>
        </dgm:presLayoutVars>
      </dgm:prSet>
      <dgm:spPr/>
      <dgm:t>
        <a:bodyPr/>
        <a:lstStyle/>
        <a:p>
          <a:endParaRPr lang="en-US"/>
        </a:p>
      </dgm:t>
    </dgm:pt>
    <dgm:pt modelId="{2F34799C-62DC-4371-B4B9-683A1CDC1C32}" type="pres">
      <dgm:prSet presAssocID="{4F051508-C29E-4C4B-B7C4-D35CADD278C0}" presName="spacer" presStyleCnt="0"/>
      <dgm:spPr/>
    </dgm:pt>
    <dgm:pt modelId="{73F2C89B-8FAF-4276-B3DF-61D4B5B48458}" type="pres">
      <dgm:prSet presAssocID="{52CB0DA0-946D-478C-BBDF-3BCC8C839628}" presName="parentText" presStyleLbl="node1" presStyleIdx="7" presStyleCnt="8">
        <dgm:presLayoutVars>
          <dgm:chMax val="0"/>
          <dgm:bulletEnabled val="1"/>
        </dgm:presLayoutVars>
      </dgm:prSet>
      <dgm:spPr/>
      <dgm:t>
        <a:bodyPr/>
        <a:lstStyle/>
        <a:p>
          <a:endParaRPr lang="en-US"/>
        </a:p>
      </dgm:t>
    </dgm:pt>
  </dgm:ptLst>
  <dgm:cxnLst>
    <dgm:cxn modelId="{7D5CDE81-9F8C-4C12-A5C6-9D94852043B4}" type="presOf" srcId="{71F945F9-5C3C-462A-81B6-03B05912D210}" destId="{09C5DF4B-C76E-436C-A6E9-BD8E2F452BEA}" srcOrd="0" destOrd="0" presId="urn:microsoft.com/office/officeart/2005/8/layout/vList2"/>
    <dgm:cxn modelId="{A0C77B52-C148-4D1B-A5D6-106C7F83A179}" type="presOf" srcId="{3D625083-17E7-474E-A637-FFB310EAD3D3}" destId="{2048743D-7455-44DB-9521-D8A7B24D0D7C}" srcOrd="0" destOrd="0" presId="urn:microsoft.com/office/officeart/2005/8/layout/vList2"/>
    <dgm:cxn modelId="{FF7764F6-1144-4DD0-880D-BCBB94C30190}" type="presOf" srcId="{D725EFCC-59C6-4EA8-87D1-FA29D37C0660}" destId="{0B06130C-87DE-4487-ADA9-9E406FF4E414}" srcOrd="0" destOrd="0" presId="urn:microsoft.com/office/officeart/2005/8/layout/vList2"/>
    <dgm:cxn modelId="{A498BBE4-D11D-4E81-A989-B47E265391C8}" srcId="{D725EFCC-59C6-4EA8-87D1-FA29D37C0660}" destId="{73191662-79B2-44B3-AA82-9D9683B13072}" srcOrd="0" destOrd="0" parTransId="{276DBF75-CF20-4EB4-A5C8-7A4F92A98412}" sibTransId="{6AF2F435-74D3-4795-B313-9FED3F323677}"/>
    <dgm:cxn modelId="{B8A07F09-30D0-4CE8-8715-52BE765BC082}" srcId="{D725EFCC-59C6-4EA8-87D1-FA29D37C0660}" destId="{52CB0DA0-946D-478C-BBDF-3BCC8C839628}" srcOrd="7" destOrd="0" parTransId="{85050CE2-8D97-4C24-BBD7-B6563614B878}" sibTransId="{9EA2ACAE-6152-444A-B0AC-97A70CFC75C8}"/>
    <dgm:cxn modelId="{A248F996-7C72-4C97-8745-7403436B610D}" type="presOf" srcId="{52CB0DA0-946D-478C-BBDF-3BCC8C839628}" destId="{73F2C89B-8FAF-4276-B3DF-61D4B5B48458}" srcOrd="0" destOrd="0" presId="urn:microsoft.com/office/officeart/2005/8/layout/vList2"/>
    <dgm:cxn modelId="{C40EE711-3FBE-4AEA-A23D-FC50F5C20D7F}" srcId="{D725EFCC-59C6-4EA8-87D1-FA29D37C0660}" destId="{B9959ECF-92E5-4FD0-AD72-68C2F889CD16}" srcOrd="3" destOrd="0" parTransId="{46554811-7A51-4C13-891F-81C8F0566F5D}" sibTransId="{13CC3BD4-85F1-4AE3-B43B-501941D733A4}"/>
    <dgm:cxn modelId="{823D273A-E825-4C8E-8DD5-B5D714D9005F}" type="presOf" srcId="{4A149BCB-E165-4890-A516-FF8E0166FE72}" destId="{365B9063-1041-4CF2-941E-82FB613CB1C3}" srcOrd="0" destOrd="0" presId="urn:microsoft.com/office/officeart/2005/8/layout/vList2"/>
    <dgm:cxn modelId="{979E1AF3-33DE-4FA1-98E1-C693BA3CEAC5}" srcId="{D725EFCC-59C6-4EA8-87D1-FA29D37C0660}" destId="{6C24774D-1CCE-431F-998F-81E0E828806F}" srcOrd="6" destOrd="0" parTransId="{DB3E83A7-018D-4F67-AB2E-ED4FF3B217C0}" sibTransId="{4F051508-C29E-4C4B-B7C4-D35CADD278C0}"/>
    <dgm:cxn modelId="{75EF9E88-C872-42EA-A1F1-F734FB847F14}" srcId="{D725EFCC-59C6-4EA8-87D1-FA29D37C0660}" destId="{4A149BCB-E165-4890-A516-FF8E0166FE72}" srcOrd="2" destOrd="0" parTransId="{C8C053DD-6A2D-4140-A839-1D69488958BF}" sibTransId="{41BAE23B-4097-462D-857C-CEBA2D5BDD4F}"/>
    <dgm:cxn modelId="{23293624-6D7D-42D5-8ABD-D4D2AB26AFC4}" srcId="{D725EFCC-59C6-4EA8-87D1-FA29D37C0660}" destId="{12CB45B2-C09A-405E-9D13-61A085D48727}" srcOrd="4" destOrd="0" parTransId="{172953F6-1488-480C-B988-42AB4DBD6D86}" sibTransId="{00C8750F-BF7D-4050-BBB0-6A145E9BD665}"/>
    <dgm:cxn modelId="{D24CFCCF-2342-4095-9882-D20EA77110EE}" type="presOf" srcId="{6C24774D-1CCE-431F-998F-81E0E828806F}" destId="{FC759C7F-C968-4925-9783-41F5016197A4}" srcOrd="0" destOrd="0" presId="urn:microsoft.com/office/officeart/2005/8/layout/vList2"/>
    <dgm:cxn modelId="{85CEAE9E-AAEB-4850-9B04-AAEB671AF3EB}" srcId="{D725EFCC-59C6-4EA8-87D1-FA29D37C0660}" destId="{3D625083-17E7-474E-A637-FFB310EAD3D3}" srcOrd="5" destOrd="0" parTransId="{25E95C7B-BAB4-40CC-B8E3-0E9239EB11B1}" sibTransId="{2F96C73D-7A85-43AE-887B-79BFC7A90989}"/>
    <dgm:cxn modelId="{07B6943E-3EE3-4A8F-9EDA-0C5A0C308580}" type="presOf" srcId="{73191662-79B2-44B3-AA82-9D9683B13072}" destId="{87687BDE-0F43-48CD-A4A6-B9013FB71511}" srcOrd="0" destOrd="0" presId="urn:microsoft.com/office/officeart/2005/8/layout/vList2"/>
    <dgm:cxn modelId="{B9082BF5-BF57-478F-BF47-CFC6DE075609}" type="presOf" srcId="{B9959ECF-92E5-4FD0-AD72-68C2F889CD16}" destId="{D6636F39-7031-49F7-BA8C-9F2A83F6A105}" srcOrd="0" destOrd="0" presId="urn:microsoft.com/office/officeart/2005/8/layout/vList2"/>
    <dgm:cxn modelId="{73E9E86D-AFE8-4A49-B7E0-7D8639B2E616}" srcId="{D725EFCC-59C6-4EA8-87D1-FA29D37C0660}" destId="{71F945F9-5C3C-462A-81B6-03B05912D210}" srcOrd="1" destOrd="0" parTransId="{3752801C-50E4-4966-89AB-4ED6DE0E516D}" sibTransId="{40F48671-E598-4F4F-ACEF-650903464BB5}"/>
    <dgm:cxn modelId="{D353B0E2-F2A2-43D0-8491-CB70ED3D8B3F}" type="presOf" srcId="{12CB45B2-C09A-405E-9D13-61A085D48727}" destId="{9E9E65A7-30DC-4FCE-81E1-30E18C25B191}" srcOrd="0" destOrd="0" presId="urn:microsoft.com/office/officeart/2005/8/layout/vList2"/>
    <dgm:cxn modelId="{3281108F-D36A-4DB6-A49B-C39C52BACDED}" type="presParOf" srcId="{0B06130C-87DE-4487-ADA9-9E406FF4E414}" destId="{87687BDE-0F43-48CD-A4A6-B9013FB71511}" srcOrd="0" destOrd="0" presId="urn:microsoft.com/office/officeart/2005/8/layout/vList2"/>
    <dgm:cxn modelId="{9A0D2654-EAE9-4CC5-9BDA-E9D384E50703}" type="presParOf" srcId="{0B06130C-87DE-4487-ADA9-9E406FF4E414}" destId="{4CA104A9-B40D-4E6C-875E-2A905072E2A8}" srcOrd="1" destOrd="0" presId="urn:microsoft.com/office/officeart/2005/8/layout/vList2"/>
    <dgm:cxn modelId="{B235A92C-FE05-45A6-8125-4C577657FAFF}" type="presParOf" srcId="{0B06130C-87DE-4487-ADA9-9E406FF4E414}" destId="{09C5DF4B-C76E-436C-A6E9-BD8E2F452BEA}" srcOrd="2" destOrd="0" presId="urn:microsoft.com/office/officeart/2005/8/layout/vList2"/>
    <dgm:cxn modelId="{3CCDAD2B-D6B5-442A-8E52-EF390F59FBDE}" type="presParOf" srcId="{0B06130C-87DE-4487-ADA9-9E406FF4E414}" destId="{AA29A19A-52CA-4648-AEA0-7427194DF20E}" srcOrd="3" destOrd="0" presId="urn:microsoft.com/office/officeart/2005/8/layout/vList2"/>
    <dgm:cxn modelId="{36857181-620D-4E47-905B-42AED4FBA2D0}" type="presParOf" srcId="{0B06130C-87DE-4487-ADA9-9E406FF4E414}" destId="{365B9063-1041-4CF2-941E-82FB613CB1C3}" srcOrd="4" destOrd="0" presId="urn:microsoft.com/office/officeart/2005/8/layout/vList2"/>
    <dgm:cxn modelId="{5F8934D9-963E-47D6-B8C0-8169638E5F11}" type="presParOf" srcId="{0B06130C-87DE-4487-ADA9-9E406FF4E414}" destId="{7DC814D6-31B4-4293-8F26-2B9C3E20054B}" srcOrd="5" destOrd="0" presId="urn:microsoft.com/office/officeart/2005/8/layout/vList2"/>
    <dgm:cxn modelId="{92C6BD8D-850F-4EBA-8511-737CAA1CBBEF}" type="presParOf" srcId="{0B06130C-87DE-4487-ADA9-9E406FF4E414}" destId="{D6636F39-7031-49F7-BA8C-9F2A83F6A105}" srcOrd="6" destOrd="0" presId="urn:microsoft.com/office/officeart/2005/8/layout/vList2"/>
    <dgm:cxn modelId="{E6CA0BBB-88EB-4929-973B-A639DA18EA2A}" type="presParOf" srcId="{0B06130C-87DE-4487-ADA9-9E406FF4E414}" destId="{563AB82E-5DC3-4DF7-B6D3-6E8584EBD819}" srcOrd="7" destOrd="0" presId="urn:microsoft.com/office/officeart/2005/8/layout/vList2"/>
    <dgm:cxn modelId="{68891287-98D5-4DAB-BFEE-793C3E82C11C}" type="presParOf" srcId="{0B06130C-87DE-4487-ADA9-9E406FF4E414}" destId="{9E9E65A7-30DC-4FCE-81E1-30E18C25B191}" srcOrd="8" destOrd="0" presId="urn:microsoft.com/office/officeart/2005/8/layout/vList2"/>
    <dgm:cxn modelId="{54BCCCEF-5AE0-4A8E-8171-B8838B321A14}" type="presParOf" srcId="{0B06130C-87DE-4487-ADA9-9E406FF4E414}" destId="{BD2B3D8F-B476-487A-9138-55CD43F3F1E8}" srcOrd="9" destOrd="0" presId="urn:microsoft.com/office/officeart/2005/8/layout/vList2"/>
    <dgm:cxn modelId="{E1F4116F-AA2C-448B-9102-AE5CEC05CCF7}" type="presParOf" srcId="{0B06130C-87DE-4487-ADA9-9E406FF4E414}" destId="{2048743D-7455-44DB-9521-D8A7B24D0D7C}" srcOrd="10" destOrd="0" presId="urn:microsoft.com/office/officeart/2005/8/layout/vList2"/>
    <dgm:cxn modelId="{C91869DC-11F1-4F97-9F82-CFFACBF45D0D}" type="presParOf" srcId="{0B06130C-87DE-4487-ADA9-9E406FF4E414}" destId="{FEC10B32-F44F-4F02-876C-4257E2815211}" srcOrd="11" destOrd="0" presId="urn:microsoft.com/office/officeart/2005/8/layout/vList2"/>
    <dgm:cxn modelId="{4EB4E507-3319-4B2D-83D2-F664E9D288A1}" type="presParOf" srcId="{0B06130C-87DE-4487-ADA9-9E406FF4E414}" destId="{FC759C7F-C968-4925-9783-41F5016197A4}" srcOrd="12" destOrd="0" presId="urn:microsoft.com/office/officeart/2005/8/layout/vList2"/>
    <dgm:cxn modelId="{983938A8-D16F-489B-9338-E2E6C033F454}" type="presParOf" srcId="{0B06130C-87DE-4487-ADA9-9E406FF4E414}" destId="{2F34799C-62DC-4371-B4B9-683A1CDC1C32}" srcOrd="13" destOrd="0" presId="urn:microsoft.com/office/officeart/2005/8/layout/vList2"/>
    <dgm:cxn modelId="{A073AA1C-4984-463A-8A32-0A9E44B31DAC}" type="presParOf" srcId="{0B06130C-87DE-4487-ADA9-9E406FF4E414}" destId="{73F2C89B-8FAF-4276-B3DF-61D4B5B48458}" srcOrd="1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1943AD7-A4AF-40E9-9F1B-B6E6C82E1332}" type="doc">
      <dgm:prSet loTypeId="urn:microsoft.com/office/officeart/2005/8/layout/matrix2" loCatId="matrix" qsTypeId="urn:microsoft.com/office/officeart/2005/8/quickstyle/simple1" qsCatId="simple" csTypeId="urn:microsoft.com/office/officeart/2005/8/colors/accent1_2" csCatId="accent1"/>
      <dgm:spPr/>
      <dgm:t>
        <a:bodyPr/>
        <a:lstStyle/>
        <a:p>
          <a:endParaRPr lang="en-US"/>
        </a:p>
      </dgm:t>
    </dgm:pt>
    <dgm:pt modelId="{241E0250-C473-4FDC-976C-C11D42202219}">
      <dgm:prSet/>
      <dgm:spPr/>
      <dgm:t>
        <a:bodyPr/>
        <a:lstStyle/>
        <a:p>
          <a:pPr rtl="1"/>
          <a:r>
            <a:rPr lang="ar-IQ" smtClean="0"/>
            <a:t>القسم السياسي</a:t>
          </a:r>
          <a:endParaRPr lang="en-US"/>
        </a:p>
      </dgm:t>
    </dgm:pt>
    <dgm:pt modelId="{5EECA885-B596-42C0-90B9-622C65F38719}" type="parTrans" cxnId="{51CEA06D-0B78-4C7D-B2DA-55E592964401}">
      <dgm:prSet/>
      <dgm:spPr/>
      <dgm:t>
        <a:bodyPr/>
        <a:lstStyle/>
        <a:p>
          <a:endParaRPr lang="en-US"/>
        </a:p>
      </dgm:t>
    </dgm:pt>
    <dgm:pt modelId="{79EC281B-459F-4330-B962-9B6F2A27A017}" type="sibTrans" cxnId="{51CEA06D-0B78-4C7D-B2DA-55E592964401}">
      <dgm:prSet/>
      <dgm:spPr/>
      <dgm:t>
        <a:bodyPr/>
        <a:lstStyle/>
        <a:p>
          <a:endParaRPr lang="en-US"/>
        </a:p>
      </dgm:t>
    </dgm:pt>
    <dgm:pt modelId="{A93DCA3D-B703-47AC-A11F-F4CA805F4444}">
      <dgm:prSet/>
      <dgm:spPr/>
      <dgm:t>
        <a:bodyPr/>
        <a:lstStyle/>
        <a:p>
          <a:pPr rtl="1"/>
          <a:r>
            <a:rPr lang="ar-IQ" smtClean="0"/>
            <a:t>القسم الاقتصادي والمالي</a:t>
          </a:r>
          <a:endParaRPr lang="en-US"/>
        </a:p>
      </dgm:t>
    </dgm:pt>
    <dgm:pt modelId="{508B87C4-4F47-4D3D-83E6-E64DF75B7CBE}" type="parTrans" cxnId="{7BE7C622-ECBB-4298-9602-9F65F68DFE0B}">
      <dgm:prSet/>
      <dgm:spPr/>
      <dgm:t>
        <a:bodyPr/>
        <a:lstStyle/>
        <a:p>
          <a:endParaRPr lang="en-US"/>
        </a:p>
      </dgm:t>
    </dgm:pt>
    <dgm:pt modelId="{EB48A866-FC62-4D3C-8110-DDBC9B731BC2}" type="sibTrans" cxnId="{7BE7C622-ECBB-4298-9602-9F65F68DFE0B}">
      <dgm:prSet/>
      <dgm:spPr/>
      <dgm:t>
        <a:bodyPr/>
        <a:lstStyle/>
        <a:p>
          <a:endParaRPr lang="en-US"/>
        </a:p>
      </dgm:t>
    </dgm:pt>
    <dgm:pt modelId="{17BFE9AC-8A12-471E-9825-8E93CDC22C90}">
      <dgm:prSet/>
      <dgm:spPr/>
      <dgm:t>
        <a:bodyPr/>
        <a:lstStyle/>
        <a:p>
          <a:pPr rtl="1"/>
          <a:r>
            <a:rPr lang="ar-IQ" smtClean="0"/>
            <a:t>قسم المواصلات والترانزيت</a:t>
          </a:r>
          <a:endParaRPr lang="en-US"/>
        </a:p>
      </dgm:t>
    </dgm:pt>
    <dgm:pt modelId="{BDE1B9BA-CF6D-46D2-B6DB-B518C0DED7B0}" type="parTrans" cxnId="{433E41BE-AC50-48BA-8239-989D1A9EBC25}">
      <dgm:prSet/>
      <dgm:spPr/>
      <dgm:t>
        <a:bodyPr/>
        <a:lstStyle/>
        <a:p>
          <a:endParaRPr lang="en-US"/>
        </a:p>
      </dgm:t>
    </dgm:pt>
    <dgm:pt modelId="{52B98463-F766-4CC4-8DA4-FAD4DE61703B}" type="sibTrans" cxnId="{433E41BE-AC50-48BA-8239-989D1A9EBC25}">
      <dgm:prSet/>
      <dgm:spPr/>
      <dgm:t>
        <a:bodyPr/>
        <a:lstStyle/>
        <a:p>
          <a:endParaRPr lang="en-US"/>
        </a:p>
      </dgm:t>
    </dgm:pt>
    <dgm:pt modelId="{71A1F9AB-5A60-4033-A524-215B9B454EE8}">
      <dgm:prSet/>
      <dgm:spPr/>
      <dgm:t>
        <a:bodyPr/>
        <a:lstStyle/>
        <a:p>
          <a:pPr rtl="1"/>
          <a:r>
            <a:rPr lang="ar-IQ" smtClean="0"/>
            <a:t>قسم اللجان الإدارية لحكومتي السار ودانتزك وللاقليات</a:t>
          </a:r>
          <a:endParaRPr lang="en-US"/>
        </a:p>
      </dgm:t>
    </dgm:pt>
    <dgm:pt modelId="{63DDE18A-3971-4108-9605-716024A0395C}" type="parTrans" cxnId="{0C0554E3-DA11-4309-89A0-02FF3C0755DF}">
      <dgm:prSet/>
      <dgm:spPr/>
      <dgm:t>
        <a:bodyPr/>
        <a:lstStyle/>
        <a:p>
          <a:endParaRPr lang="en-US"/>
        </a:p>
      </dgm:t>
    </dgm:pt>
    <dgm:pt modelId="{06D4CEC6-A982-4F56-BCFE-BA086AF456CD}" type="sibTrans" cxnId="{0C0554E3-DA11-4309-89A0-02FF3C0755DF}">
      <dgm:prSet/>
      <dgm:spPr/>
      <dgm:t>
        <a:bodyPr/>
        <a:lstStyle/>
        <a:p>
          <a:endParaRPr lang="en-US"/>
        </a:p>
      </dgm:t>
    </dgm:pt>
    <dgm:pt modelId="{101236F0-AE98-4A2E-AFA4-696916186D9F}">
      <dgm:prSet/>
      <dgm:spPr/>
      <dgm:t>
        <a:bodyPr/>
        <a:lstStyle/>
        <a:p>
          <a:endParaRPr lang="en-US"/>
        </a:p>
      </dgm:t>
    </dgm:pt>
    <dgm:pt modelId="{2B10032B-6B50-4A99-B020-B1F4F371010E}" type="parTrans" cxnId="{53937C4A-C705-4CC6-87CE-72BF6C7F2CEB}">
      <dgm:prSet/>
      <dgm:spPr/>
      <dgm:t>
        <a:bodyPr/>
        <a:lstStyle/>
        <a:p>
          <a:endParaRPr lang="en-US"/>
        </a:p>
      </dgm:t>
    </dgm:pt>
    <dgm:pt modelId="{9D9A0716-FB50-4E3C-8EFA-189E76669E63}" type="sibTrans" cxnId="{53937C4A-C705-4CC6-87CE-72BF6C7F2CEB}">
      <dgm:prSet/>
      <dgm:spPr/>
      <dgm:t>
        <a:bodyPr/>
        <a:lstStyle/>
        <a:p>
          <a:endParaRPr lang="en-US"/>
        </a:p>
      </dgm:t>
    </dgm:pt>
    <dgm:pt modelId="{3211DC31-6901-4A99-893C-843BF5851499}">
      <dgm:prSet/>
      <dgm:spPr/>
      <dgm:t>
        <a:bodyPr/>
        <a:lstStyle/>
        <a:p>
          <a:endParaRPr lang="en-US"/>
        </a:p>
      </dgm:t>
    </dgm:pt>
    <dgm:pt modelId="{15487BF5-A1B3-4761-AF7E-8D3FB5621775}" type="parTrans" cxnId="{031DDB1B-EC66-4340-BC11-21FCBAAF761B}">
      <dgm:prSet/>
      <dgm:spPr/>
      <dgm:t>
        <a:bodyPr/>
        <a:lstStyle/>
        <a:p>
          <a:endParaRPr lang="en-US"/>
        </a:p>
      </dgm:t>
    </dgm:pt>
    <dgm:pt modelId="{9BF62668-B98B-4811-8C77-0C9B25A35D9E}" type="sibTrans" cxnId="{031DDB1B-EC66-4340-BC11-21FCBAAF761B}">
      <dgm:prSet/>
      <dgm:spPr/>
      <dgm:t>
        <a:bodyPr/>
        <a:lstStyle/>
        <a:p>
          <a:endParaRPr lang="en-US"/>
        </a:p>
      </dgm:t>
    </dgm:pt>
    <dgm:pt modelId="{AF1367D2-64EA-4245-8C98-39290E266FB8}">
      <dgm:prSet/>
      <dgm:spPr/>
      <dgm:t>
        <a:bodyPr/>
        <a:lstStyle/>
        <a:p>
          <a:endParaRPr lang="en-US"/>
        </a:p>
      </dgm:t>
    </dgm:pt>
    <dgm:pt modelId="{F2DD5933-70F0-42A9-A53E-E2FE37588C80}" type="parTrans" cxnId="{9C8F8BC4-D37F-4B54-9C2D-81F1F7489253}">
      <dgm:prSet/>
      <dgm:spPr/>
      <dgm:t>
        <a:bodyPr/>
        <a:lstStyle/>
        <a:p>
          <a:endParaRPr lang="en-US"/>
        </a:p>
      </dgm:t>
    </dgm:pt>
    <dgm:pt modelId="{E9FA073D-BC5F-47D0-959C-9786650CEDF5}" type="sibTrans" cxnId="{9C8F8BC4-D37F-4B54-9C2D-81F1F7489253}">
      <dgm:prSet/>
      <dgm:spPr/>
      <dgm:t>
        <a:bodyPr/>
        <a:lstStyle/>
        <a:p>
          <a:endParaRPr lang="en-US"/>
        </a:p>
      </dgm:t>
    </dgm:pt>
    <dgm:pt modelId="{A110AB8A-3904-413A-AACB-3701F0456522}">
      <dgm:prSet/>
      <dgm:spPr/>
      <dgm:t>
        <a:bodyPr/>
        <a:lstStyle/>
        <a:p>
          <a:endParaRPr lang="en-US"/>
        </a:p>
      </dgm:t>
    </dgm:pt>
    <dgm:pt modelId="{8DD5BFDD-19E7-45C4-BFBD-8F3E8A2E4D0C}" type="parTrans" cxnId="{4F2EDE8E-6878-4C2A-8EAA-3098A61D4533}">
      <dgm:prSet/>
      <dgm:spPr/>
      <dgm:t>
        <a:bodyPr/>
        <a:lstStyle/>
        <a:p>
          <a:endParaRPr lang="en-US"/>
        </a:p>
      </dgm:t>
    </dgm:pt>
    <dgm:pt modelId="{612DA0EA-9B8C-4F78-880C-C46B404C4CCD}" type="sibTrans" cxnId="{4F2EDE8E-6878-4C2A-8EAA-3098A61D4533}">
      <dgm:prSet/>
      <dgm:spPr/>
      <dgm:t>
        <a:bodyPr/>
        <a:lstStyle/>
        <a:p>
          <a:endParaRPr lang="en-US"/>
        </a:p>
      </dgm:t>
    </dgm:pt>
    <dgm:pt modelId="{2E3CDCA3-D0FC-421E-BC5F-B601D0CF8D59}">
      <dgm:prSet/>
      <dgm:spPr/>
      <dgm:t>
        <a:bodyPr/>
        <a:lstStyle/>
        <a:p>
          <a:endParaRPr lang="en-US"/>
        </a:p>
      </dgm:t>
    </dgm:pt>
    <dgm:pt modelId="{13E52901-8B3F-4109-B2CE-F47CCC3DFAE4}" type="parTrans" cxnId="{7F5A258B-AE1B-4F23-920E-2600E20C3AE9}">
      <dgm:prSet/>
      <dgm:spPr/>
      <dgm:t>
        <a:bodyPr/>
        <a:lstStyle/>
        <a:p>
          <a:endParaRPr lang="en-US"/>
        </a:p>
      </dgm:t>
    </dgm:pt>
    <dgm:pt modelId="{626F8777-C65B-4FDD-9480-D6BD747C6F1E}" type="sibTrans" cxnId="{7F5A258B-AE1B-4F23-920E-2600E20C3AE9}">
      <dgm:prSet/>
      <dgm:spPr/>
      <dgm:t>
        <a:bodyPr/>
        <a:lstStyle/>
        <a:p>
          <a:endParaRPr lang="en-US"/>
        </a:p>
      </dgm:t>
    </dgm:pt>
    <dgm:pt modelId="{8E7E14DE-4637-4CE6-A7CD-6F03F32A51C5}">
      <dgm:prSet/>
      <dgm:spPr/>
      <dgm:t>
        <a:bodyPr/>
        <a:lstStyle/>
        <a:p>
          <a:endParaRPr lang="en-US"/>
        </a:p>
      </dgm:t>
    </dgm:pt>
    <dgm:pt modelId="{9F5C55AF-42F2-4635-AEB2-5CFBA2EE2FF3}" type="parTrans" cxnId="{71F8AACA-9368-4032-825A-669E21E2E5BB}">
      <dgm:prSet/>
      <dgm:spPr/>
      <dgm:t>
        <a:bodyPr/>
        <a:lstStyle/>
        <a:p>
          <a:endParaRPr lang="en-US"/>
        </a:p>
      </dgm:t>
    </dgm:pt>
    <dgm:pt modelId="{90B2C805-DE37-48C9-A6D4-657B2D747C66}" type="sibTrans" cxnId="{71F8AACA-9368-4032-825A-669E21E2E5BB}">
      <dgm:prSet/>
      <dgm:spPr/>
      <dgm:t>
        <a:bodyPr/>
        <a:lstStyle/>
        <a:p>
          <a:endParaRPr lang="en-US"/>
        </a:p>
      </dgm:t>
    </dgm:pt>
    <dgm:pt modelId="{62E25A3A-7470-4095-9F43-43467903B330}">
      <dgm:prSet/>
      <dgm:spPr/>
      <dgm:t>
        <a:bodyPr/>
        <a:lstStyle/>
        <a:p>
          <a:endParaRPr lang="en-US"/>
        </a:p>
      </dgm:t>
    </dgm:pt>
    <dgm:pt modelId="{FA8ED87F-EA76-4F17-8A56-31B186B27818}" type="parTrans" cxnId="{578F9480-E6FB-4648-A808-CA7E44F15026}">
      <dgm:prSet/>
      <dgm:spPr/>
      <dgm:t>
        <a:bodyPr/>
        <a:lstStyle/>
        <a:p>
          <a:endParaRPr lang="en-US"/>
        </a:p>
      </dgm:t>
    </dgm:pt>
    <dgm:pt modelId="{1B67857F-37C8-4D25-9045-8C316E3769D6}" type="sibTrans" cxnId="{578F9480-E6FB-4648-A808-CA7E44F15026}">
      <dgm:prSet/>
      <dgm:spPr/>
      <dgm:t>
        <a:bodyPr/>
        <a:lstStyle/>
        <a:p>
          <a:endParaRPr lang="en-US"/>
        </a:p>
      </dgm:t>
    </dgm:pt>
    <dgm:pt modelId="{8DDB764B-94A6-4139-ADE4-FA748DDC80C5}" type="pres">
      <dgm:prSet presAssocID="{B1943AD7-A4AF-40E9-9F1B-B6E6C82E1332}" presName="matrix" presStyleCnt="0">
        <dgm:presLayoutVars>
          <dgm:chMax val="1"/>
          <dgm:dir/>
          <dgm:resizeHandles val="exact"/>
        </dgm:presLayoutVars>
      </dgm:prSet>
      <dgm:spPr/>
      <dgm:t>
        <a:bodyPr/>
        <a:lstStyle/>
        <a:p>
          <a:endParaRPr lang="en-US"/>
        </a:p>
      </dgm:t>
    </dgm:pt>
    <dgm:pt modelId="{5E940D9B-19C4-47E6-A0E2-25DA3E4DA2BA}" type="pres">
      <dgm:prSet presAssocID="{B1943AD7-A4AF-40E9-9F1B-B6E6C82E1332}" presName="axisShape" presStyleLbl="bgShp" presStyleIdx="0" presStyleCnt="1"/>
      <dgm:spPr/>
    </dgm:pt>
    <dgm:pt modelId="{1A05A9E9-42DD-4990-8890-0703D1A82842}" type="pres">
      <dgm:prSet presAssocID="{B1943AD7-A4AF-40E9-9F1B-B6E6C82E1332}" presName="rect1" presStyleLbl="node1" presStyleIdx="0" presStyleCnt="4">
        <dgm:presLayoutVars>
          <dgm:chMax val="0"/>
          <dgm:chPref val="0"/>
          <dgm:bulletEnabled val="1"/>
        </dgm:presLayoutVars>
      </dgm:prSet>
      <dgm:spPr/>
      <dgm:t>
        <a:bodyPr/>
        <a:lstStyle/>
        <a:p>
          <a:endParaRPr lang="en-US"/>
        </a:p>
      </dgm:t>
    </dgm:pt>
    <dgm:pt modelId="{6FEA3382-C6F8-425C-97ED-3209A891F60A}" type="pres">
      <dgm:prSet presAssocID="{B1943AD7-A4AF-40E9-9F1B-B6E6C82E1332}" presName="rect2" presStyleLbl="node1" presStyleIdx="1" presStyleCnt="4">
        <dgm:presLayoutVars>
          <dgm:chMax val="0"/>
          <dgm:chPref val="0"/>
          <dgm:bulletEnabled val="1"/>
        </dgm:presLayoutVars>
      </dgm:prSet>
      <dgm:spPr/>
      <dgm:t>
        <a:bodyPr/>
        <a:lstStyle/>
        <a:p>
          <a:endParaRPr lang="en-US"/>
        </a:p>
      </dgm:t>
    </dgm:pt>
    <dgm:pt modelId="{0AF45AC6-92E0-41FF-AC93-E2759C045E28}" type="pres">
      <dgm:prSet presAssocID="{B1943AD7-A4AF-40E9-9F1B-B6E6C82E1332}" presName="rect3" presStyleLbl="node1" presStyleIdx="2" presStyleCnt="4">
        <dgm:presLayoutVars>
          <dgm:chMax val="0"/>
          <dgm:chPref val="0"/>
          <dgm:bulletEnabled val="1"/>
        </dgm:presLayoutVars>
      </dgm:prSet>
      <dgm:spPr/>
      <dgm:t>
        <a:bodyPr/>
        <a:lstStyle/>
        <a:p>
          <a:endParaRPr lang="en-US"/>
        </a:p>
      </dgm:t>
    </dgm:pt>
    <dgm:pt modelId="{408216F1-F615-4862-B8E5-F7C01591702E}" type="pres">
      <dgm:prSet presAssocID="{B1943AD7-A4AF-40E9-9F1B-B6E6C82E1332}" presName="rect4" presStyleLbl="node1" presStyleIdx="3" presStyleCnt="4">
        <dgm:presLayoutVars>
          <dgm:chMax val="0"/>
          <dgm:chPref val="0"/>
          <dgm:bulletEnabled val="1"/>
        </dgm:presLayoutVars>
      </dgm:prSet>
      <dgm:spPr/>
      <dgm:t>
        <a:bodyPr/>
        <a:lstStyle/>
        <a:p>
          <a:endParaRPr lang="en-US"/>
        </a:p>
      </dgm:t>
    </dgm:pt>
  </dgm:ptLst>
  <dgm:cxnLst>
    <dgm:cxn modelId="{7BE7C622-ECBB-4298-9602-9F65F68DFE0B}" srcId="{B1943AD7-A4AF-40E9-9F1B-B6E6C82E1332}" destId="{A93DCA3D-B703-47AC-A11F-F4CA805F4444}" srcOrd="1" destOrd="0" parTransId="{508B87C4-4F47-4D3D-83E6-E64DF75B7CBE}" sibTransId="{EB48A866-FC62-4D3C-8110-DDBC9B731BC2}"/>
    <dgm:cxn modelId="{433E41BE-AC50-48BA-8239-989D1A9EBC25}" srcId="{B1943AD7-A4AF-40E9-9F1B-B6E6C82E1332}" destId="{17BFE9AC-8A12-471E-9825-8E93CDC22C90}" srcOrd="2" destOrd="0" parTransId="{BDE1B9BA-CF6D-46D2-B6DB-B518C0DED7B0}" sibTransId="{52B98463-F766-4CC4-8DA4-FAD4DE61703B}"/>
    <dgm:cxn modelId="{53937C4A-C705-4CC6-87CE-72BF6C7F2CEB}" srcId="{B1943AD7-A4AF-40E9-9F1B-B6E6C82E1332}" destId="{101236F0-AE98-4A2E-AFA4-696916186D9F}" srcOrd="4" destOrd="0" parTransId="{2B10032B-6B50-4A99-B020-B1F4F371010E}" sibTransId="{9D9A0716-FB50-4E3C-8EFA-189E76669E63}"/>
    <dgm:cxn modelId="{578F9480-E6FB-4648-A808-CA7E44F15026}" srcId="{B1943AD7-A4AF-40E9-9F1B-B6E6C82E1332}" destId="{62E25A3A-7470-4095-9F43-43467903B330}" srcOrd="10" destOrd="0" parTransId="{FA8ED87F-EA76-4F17-8A56-31B186B27818}" sibTransId="{1B67857F-37C8-4D25-9045-8C316E3769D6}"/>
    <dgm:cxn modelId="{031DDB1B-EC66-4340-BC11-21FCBAAF761B}" srcId="{B1943AD7-A4AF-40E9-9F1B-B6E6C82E1332}" destId="{3211DC31-6901-4A99-893C-843BF5851499}" srcOrd="5" destOrd="0" parTransId="{15487BF5-A1B3-4761-AF7E-8D3FB5621775}" sibTransId="{9BF62668-B98B-4811-8C77-0C9B25A35D9E}"/>
    <dgm:cxn modelId="{520F19CE-817B-4D38-8DE9-8DB5DBA8FF08}" type="presOf" srcId="{A93DCA3D-B703-47AC-A11F-F4CA805F4444}" destId="{6FEA3382-C6F8-425C-97ED-3209A891F60A}" srcOrd="0" destOrd="0" presId="urn:microsoft.com/office/officeart/2005/8/layout/matrix2"/>
    <dgm:cxn modelId="{71F8AACA-9368-4032-825A-669E21E2E5BB}" srcId="{B1943AD7-A4AF-40E9-9F1B-B6E6C82E1332}" destId="{8E7E14DE-4637-4CE6-A7CD-6F03F32A51C5}" srcOrd="9" destOrd="0" parTransId="{9F5C55AF-42F2-4635-AEB2-5CFBA2EE2FF3}" sibTransId="{90B2C805-DE37-48C9-A6D4-657B2D747C66}"/>
    <dgm:cxn modelId="{880ABD11-1B91-42EA-BEE3-3208304E890D}" type="presOf" srcId="{B1943AD7-A4AF-40E9-9F1B-B6E6C82E1332}" destId="{8DDB764B-94A6-4139-ADE4-FA748DDC80C5}" srcOrd="0" destOrd="0" presId="urn:microsoft.com/office/officeart/2005/8/layout/matrix2"/>
    <dgm:cxn modelId="{20A6180D-D2F7-4361-8A7D-7759032C25B8}" type="presOf" srcId="{71A1F9AB-5A60-4033-A524-215B9B454EE8}" destId="{408216F1-F615-4862-B8E5-F7C01591702E}" srcOrd="0" destOrd="0" presId="urn:microsoft.com/office/officeart/2005/8/layout/matrix2"/>
    <dgm:cxn modelId="{7F5A258B-AE1B-4F23-920E-2600E20C3AE9}" srcId="{B1943AD7-A4AF-40E9-9F1B-B6E6C82E1332}" destId="{2E3CDCA3-D0FC-421E-BC5F-B601D0CF8D59}" srcOrd="8" destOrd="0" parTransId="{13E52901-8B3F-4109-B2CE-F47CCC3DFAE4}" sibTransId="{626F8777-C65B-4FDD-9480-D6BD747C6F1E}"/>
    <dgm:cxn modelId="{24317702-4BCB-4D81-B57B-F5A83D3C228A}" type="presOf" srcId="{17BFE9AC-8A12-471E-9825-8E93CDC22C90}" destId="{0AF45AC6-92E0-41FF-AC93-E2759C045E28}" srcOrd="0" destOrd="0" presId="urn:microsoft.com/office/officeart/2005/8/layout/matrix2"/>
    <dgm:cxn modelId="{51CEA06D-0B78-4C7D-B2DA-55E592964401}" srcId="{B1943AD7-A4AF-40E9-9F1B-B6E6C82E1332}" destId="{241E0250-C473-4FDC-976C-C11D42202219}" srcOrd="0" destOrd="0" parTransId="{5EECA885-B596-42C0-90B9-622C65F38719}" sibTransId="{79EC281B-459F-4330-B962-9B6F2A27A017}"/>
    <dgm:cxn modelId="{9C8F8BC4-D37F-4B54-9C2D-81F1F7489253}" srcId="{B1943AD7-A4AF-40E9-9F1B-B6E6C82E1332}" destId="{AF1367D2-64EA-4245-8C98-39290E266FB8}" srcOrd="6" destOrd="0" parTransId="{F2DD5933-70F0-42A9-A53E-E2FE37588C80}" sibTransId="{E9FA073D-BC5F-47D0-959C-9786650CEDF5}"/>
    <dgm:cxn modelId="{4F2EDE8E-6878-4C2A-8EAA-3098A61D4533}" srcId="{B1943AD7-A4AF-40E9-9F1B-B6E6C82E1332}" destId="{A110AB8A-3904-413A-AACB-3701F0456522}" srcOrd="7" destOrd="0" parTransId="{8DD5BFDD-19E7-45C4-BFBD-8F3E8A2E4D0C}" sibTransId="{612DA0EA-9B8C-4F78-880C-C46B404C4CCD}"/>
    <dgm:cxn modelId="{C778DE48-97C6-44CE-90FC-768916D0657B}" type="presOf" srcId="{241E0250-C473-4FDC-976C-C11D42202219}" destId="{1A05A9E9-42DD-4990-8890-0703D1A82842}" srcOrd="0" destOrd="0" presId="urn:microsoft.com/office/officeart/2005/8/layout/matrix2"/>
    <dgm:cxn modelId="{0C0554E3-DA11-4309-89A0-02FF3C0755DF}" srcId="{B1943AD7-A4AF-40E9-9F1B-B6E6C82E1332}" destId="{71A1F9AB-5A60-4033-A524-215B9B454EE8}" srcOrd="3" destOrd="0" parTransId="{63DDE18A-3971-4108-9605-716024A0395C}" sibTransId="{06D4CEC6-A982-4F56-BCFE-BA086AF456CD}"/>
    <dgm:cxn modelId="{28205BCB-B1FE-40AC-9527-56DA995D6D30}" type="presParOf" srcId="{8DDB764B-94A6-4139-ADE4-FA748DDC80C5}" destId="{5E940D9B-19C4-47E6-A0E2-25DA3E4DA2BA}" srcOrd="0" destOrd="0" presId="urn:microsoft.com/office/officeart/2005/8/layout/matrix2"/>
    <dgm:cxn modelId="{9D726B40-FDDF-445F-A25D-F529E7B8FF09}" type="presParOf" srcId="{8DDB764B-94A6-4139-ADE4-FA748DDC80C5}" destId="{1A05A9E9-42DD-4990-8890-0703D1A82842}" srcOrd="1" destOrd="0" presId="urn:microsoft.com/office/officeart/2005/8/layout/matrix2"/>
    <dgm:cxn modelId="{EB6B9A5D-818D-495A-B97D-0D78976EE537}" type="presParOf" srcId="{8DDB764B-94A6-4139-ADE4-FA748DDC80C5}" destId="{6FEA3382-C6F8-425C-97ED-3209A891F60A}" srcOrd="2" destOrd="0" presId="urn:microsoft.com/office/officeart/2005/8/layout/matrix2"/>
    <dgm:cxn modelId="{5D59623E-AFC9-449D-A61B-270397ADDE3F}" type="presParOf" srcId="{8DDB764B-94A6-4139-ADE4-FA748DDC80C5}" destId="{0AF45AC6-92E0-41FF-AC93-E2759C045E28}" srcOrd="3" destOrd="0" presId="urn:microsoft.com/office/officeart/2005/8/layout/matrix2"/>
    <dgm:cxn modelId="{D2518FF7-C6D9-46C4-80FD-52570EEE76D4}" type="presParOf" srcId="{8DDB764B-94A6-4139-ADE4-FA748DDC80C5}" destId="{408216F1-F615-4862-B8E5-F7C01591702E}" srcOrd="4" destOrd="0" presId="urn:microsoft.com/office/officeart/2005/8/layout/matrix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8EEDBF36-0209-424B-8081-2AE4D44CBEF7}"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en-US"/>
        </a:p>
      </dgm:t>
    </dgm:pt>
    <dgm:pt modelId="{F41FF2AF-9316-4208-B818-B58705DD4EF9}">
      <dgm:prSet/>
      <dgm:spPr/>
      <dgm:t>
        <a:bodyPr/>
        <a:lstStyle/>
        <a:p>
          <a:pPr rtl="1"/>
          <a:r>
            <a:rPr lang="ar-IQ" smtClean="0"/>
            <a:t>قسم الانتداب</a:t>
          </a:r>
          <a:endParaRPr lang="en-US"/>
        </a:p>
      </dgm:t>
    </dgm:pt>
    <dgm:pt modelId="{B1208890-E240-4056-9EA0-8022DA9F9CDB}" type="parTrans" cxnId="{0C76A86E-4058-4323-A5F7-2E2033284870}">
      <dgm:prSet/>
      <dgm:spPr/>
      <dgm:t>
        <a:bodyPr/>
        <a:lstStyle/>
        <a:p>
          <a:endParaRPr lang="en-US"/>
        </a:p>
      </dgm:t>
    </dgm:pt>
    <dgm:pt modelId="{D8E355FE-6FBF-4A84-A3D9-FC87776FD468}" type="sibTrans" cxnId="{0C76A86E-4058-4323-A5F7-2E2033284870}">
      <dgm:prSet/>
      <dgm:spPr/>
      <dgm:t>
        <a:bodyPr/>
        <a:lstStyle/>
        <a:p>
          <a:endParaRPr lang="en-US"/>
        </a:p>
      </dgm:t>
    </dgm:pt>
    <dgm:pt modelId="{FE89D378-9C56-4D6B-9278-178A5D3C3A6E}">
      <dgm:prSet/>
      <dgm:spPr/>
      <dgm:t>
        <a:bodyPr/>
        <a:lstStyle/>
        <a:p>
          <a:pPr rtl="1"/>
          <a:r>
            <a:rPr lang="ar-IQ" smtClean="0"/>
            <a:t>قسم نزع السلاح</a:t>
          </a:r>
          <a:endParaRPr lang="en-US"/>
        </a:p>
      </dgm:t>
    </dgm:pt>
    <dgm:pt modelId="{2189129C-5658-43F3-999E-5723A05E66FC}" type="parTrans" cxnId="{71F79E12-7F87-4EF3-98BD-1444CBBC41EB}">
      <dgm:prSet/>
      <dgm:spPr/>
      <dgm:t>
        <a:bodyPr/>
        <a:lstStyle/>
        <a:p>
          <a:endParaRPr lang="en-US"/>
        </a:p>
      </dgm:t>
    </dgm:pt>
    <dgm:pt modelId="{67500B66-DCAA-4ECE-92AF-30C89E761D03}" type="sibTrans" cxnId="{71F79E12-7F87-4EF3-98BD-1444CBBC41EB}">
      <dgm:prSet/>
      <dgm:spPr/>
      <dgm:t>
        <a:bodyPr/>
        <a:lstStyle/>
        <a:p>
          <a:endParaRPr lang="en-US"/>
        </a:p>
      </dgm:t>
    </dgm:pt>
    <dgm:pt modelId="{CFB62595-8A6B-4E7B-8897-92B017E0D2E5}">
      <dgm:prSet/>
      <dgm:spPr/>
      <dgm:t>
        <a:bodyPr/>
        <a:lstStyle/>
        <a:p>
          <a:pPr rtl="1"/>
          <a:r>
            <a:rPr lang="ar-IQ" smtClean="0"/>
            <a:t>قسم الصحة</a:t>
          </a:r>
          <a:endParaRPr lang="en-US"/>
        </a:p>
      </dgm:t>
    </dgm:pt>
    <dgm:pt modelId="{E42AAB3A-D1E0-4DCA-8877-FDFE538D7AB0}" type="parTrans" cxnId="{7AFA8AFF-B225-492A-A390-173B50D02148}">
      <dgm:prSet/>
      <dgm:spPr/>
      <dgm:t>
        <a:bodyPr/>
        <a:lstStyle/>
        <a:p>
          <a:endParaRPr lang="en-US"/>
        </a:p>
      </dgm:t>
    </dgm:pt>
    <dgm:pt modelId="{595DC7FA-043B-4062-80B6-A37B4B198F02}" type="sibTrans" cxnId="{7AFA8AFF-B225-492A-A390-173B50D02148}">
      <dgm:prSet/>
      <dgm:spPr/>
      <dgm:t>
        <a:bodyPr/>
        <a:lstStyle/>
        <a:p>
          <a:endParaRPr lang="en-US"/>
        </a:p>
      </dgm:t>
    </dgm:pt>
    <dgm:pt modelId="{CF84946D-5710-4598-8431-D6BB357947BB}">
      <dgm:prSet/>
      <dgm:spPr/>
      <dgm:t>
        <a:bodyPr/>
        <a:lstStyle/>
        <a:p>
          <a:pPr rtl="1"/>
          <a:r>
            <a:rPr lang="ar-IQ" smtClean="0"/>
            <a:t>قسم المسائل الاجتماعية وتجارة المخدرات</a:t>
          </a:r>
          <a:endParaRPr lang="en-US"/>
        </a:p>
      </dgm:t>
    </dgm:pt>
    <dgm:pt modelId="{D9FEFF6E-8E4C-4CEB-9D12-E18AB224DB1A}" type="parTrans" cxnId="{8F91E7C9-B8E3-4163-AD95-EEE17DDE90EC}">
      <dgm:prSet/>
      <dgm:spPr/>
      <dgm:t>
        <a:bodyPr/>
        <a:lstStyle/>
        <a:p>
          <a:endParaRPr lang="en-US"/>
        </a:p>
      </dgm:t>
    </dgm:pt>
    <dgm:pt modelId="{EF0177A3-FEF4-4E4A-BD1E-200528D44A34}" type="sibTrans" cxnId="{8F91E7C9-B8E3-4163-AD95-EEE17DDE90EC}">
      <dgm:prSet/>
      <dgm:spPr/>
      <dgm:t>
        <a:bodyPr/>
        <a:lstStyle/>
        <a:p>
          <a:endParaRPr lang="en-US"/>
        </a:p>
      </dgm:t>
    </dgm:pt>
    <dgm:pt modelId="{E3E93535-3D8D-4D21-B7BA-E93A0E36B08A}">
      <dgm:prSet/>
      <dgm:spPr/>
      <dgm:t>
        <a:bodyPr/>
        <a:lstStyle/>
        <a:p>
          <a:pPr rtl="1"/>
          <a:r>
            <a:rPr lang="ar-IQ" smtClean="0"/>
            <a:t>قسم التعاون الثقافي وامور العمل</a:t>
          </a:r>
          <a:endParaRPr lang="en-US"/>
        </a:p>
      </dgm:t>
    </dgm:pt>
    <dgm:pt modelId="{F554DBD7-36C6-4596-AFFA-17CC9006488E}" type="parTrans" cxnId="{35AFB180-3DCF-41BC-9002-2DA9ECE0AD22}">
      <dgm:prSet/>
      <dgm:spPr/>
      <dgm:t>
        <a:bodyPr/>
        <a:lstStyle/>
        <a:p>
          <a:endParaRPr lang="en-US"/>
        </a:p>
      </dgm:t>
    </dgm:pt>
    <dgm:pt modelId="{3B48313F-FC21-4303-9B97-F411F2647AEB}" type="sibTrans" cxnId="{35AFB180-3DCF-41BC-9002-2DA9ECE0AD22}">
      <dgm:prSet/>
      <dgm:spPr/>
      <dgm:t>
        <a:bodyPr/>
        <a:lstStyle/>
        <a:p>
          <a:endParaRPr lang="en-US"/>
        </a:p>
      </dgm:t>
    </dgm:pt>
    <dgm:pt modelId="{3EF3CF7A-6934-44BF-964D-94CDF85104E0}">
      <dgm:prSet/>
      <dgm:spPr/>
      <dgm:t>
        <a:bodyPr/>
        <a:lstStyle/>
        <a:p>
          <a:pPr rtl="1"/>
          <a:r>
            <a:rPr lang="ar-IQ" smtClean="0"/>
            <a:t>القسم القانوني</a:t>
          </a:r>
          <a:endParaRPr lang="en-US"/>
        </a:p>
      </dgm:t>
    </dgm:pt>
    <dgm:pt modelId="{76916762-83F5-4023-8172-FB8546499189}" type="parTrans" cxnId="{1717209D-8584-406B-A82C-D7F59447A0D5}">
      <dgm:prSet/>
      <dgm:spPr/>
      <dgm:t>
        <a:bodyPr/>
        <a:lstStyle/>
        <a:p>
          <a:endParaRPr lang="en-US"/>
        </a:p>
      </dgm:t>
    </dgm:pt>
    <dgm:pt modelId="{88C69087-EC0F-46B8-8F9C-85ABE201A0F4}" type="sibTrans" cxnId="{1717209D-8584-406B-A82C-D7F59447A0D5}">
      <dgm:prSet/>
      <dgm:spPr/>
      <dgm:t>
        <a:bodyPr/>
        <a:lstStyle/>
        <a:p>
          <a:endParaRPr lang="en-US"/>
        </a:p>
      </dgm:t>
    </dgm:pt>
    <dgm:pt modelId="{4D8D2F5B-5C34-437E-A51F-F4AAE9DC2A2E}">
      <dgm:prSet/>
      <dgm:spPr/>
      <dgm:t>
        <a:bodyPr/>
        <a:lstStyle/>
        <a:p>
          <a:pPr rtl="1"/>
          <a:r>
            <a:rPr lang="ar-IQ" smtClean="0"/>
            <a:t>قسم الاعلام</a:t>
          </a:r>
          <a:endParaRPr lang="en-US"/>
        </a:p>
      </dgm:t>
    </dgm:pt>
    <dgm:pt modelId="{BA0D4973-4B07-49D5-986C-077D5E49C4AF}" type="parTrans" cxnId="{8FA4208D-4A45-408F-9C1B-0537AE859061}">
      <dgm:prSet/>
      <dgm:spPr/>
      <dgm:t>
        <a:bodyPr/>
        <a:lstStyle/>
        <a:p>
          <a:endParaRPr lang="en-US"/>
        </a:p>
      </dgm:t>
    </dgm:pt>
    <dgm:pt modelId="{6F079B0E-FEA5-4D7B-80C4-4E69754D4644}" type="sibTrans" cxnId="{8FA4208D-4A45-408F-9C1B-0537AE859061}">
      <dgm:prSet/>
      <dgm:spPr/>
      <dgm:t>
        <a:bodyPr/>
        <a:lstStyle/>
        <a:p>
          <a:endParaRPr lang="en-US"/>
        </a:p>
      </dgm:t>
    </dgm:pt>
    <dgm:pt modelId="{608C4358-D1B2-4AD3-A67C-FA60439FA2EA}" type="pres">
      <dgm:prSet presAssocID="{8EEDBF36-0209-424B-8081-2AE4D44CBEF7}" presName="diagram" presStyleCnt="0">
        <dgm:presLayoutVars>
          <dgm:dir/>
          <dgm:resizeHandles val="exact"/>
        </dgm:presLayoutVars>
      </dgm:prSet>
      <dgm:spPr/>
      <dgm:t>
        <a:bodyPr/>
        <a:lstStyle/>
        <a:p>
          <a:endParaRPr lang="en-US"/>
        </a:p>
      </dgm:t>
    </dgm:pt>
    <dgm:pt modelId="{BCB648FD-54BF-45CF-9020-A8C190DF8245}" type="pres">
      <dgm:prSet presAssocID="{F41FF2AF-9316-4208-B818-B58705DD4EF9}" presName="node" presStyleLbl="node1" presStyleIdx="0" presStyleCnt="7">
        <dgm:presLayoutVars>
          <dgm:bulletEnabled val="1"/>
        </dgm:presLayoutVars>
      </dgm:prSet>
      <dgm:spPr/>
      <dgm:t>
        <a:bodyPr/>
        <a:lstStyle/>
        <a:p>
          <a:endParaRPr lang="en-US"/>
        </a:p>
      </dgm:t>
    </dgm:pt>
    <dgm:pt modelId="{40D6E0CE-4EF0-4ED6-94B3-5D7612C2D566}" type="pres">
      <dgm:prSet presAssocID="{D8E355FE-6FBF-4A84-A3D9-FC87776FD468}" presName="sibTrans" presStyleCnt="0"/>
      <dgm:spPr/>
    </dgm:pt>
    <dgm:pt modelId="{FBF45BFF-6A7D-46D8-BD9E-E58D644379B7}" type="pres">
      <dgm:prSet presAssocID="{FE89D378-9C56-4D6B-9278-178A5D3C3A6E}" presName="node" presStyleLbl="node1" presStyleIdx="1" presStyleCnt="7">
        <dgm:presLayoutVars>
          <dgm:bulletEnabled val="1"/>
        </dgm:presLayoutVars>
      </dgm:prSet>
      <dgm:spPr/>
      <dgm:t>
        <a:bodyPr/>
        <a:lstStyle/>
        <a:p>
          <a:endParaRPr lang="en-US"/>
        </a:p>
      </dgm:t>
    </dgm:pt>
    <dgm:pt modelId="{D8E4C359-1C84-499D-B251-C2C018BC625F}" type="pres">
      <dgm:prSet presAssocID="{67500B66-DCAA-4ECE-92AF-30C89E761D03}" presName="sibTrans" presStyleCnt="0"/>
      <dgm:spPr/>
    </dgm:pt>
    <dgm:pt modelId="{45480995-1679-4D37-9E23-D69238D03D41}" type="pres">
      <dgm:prSet presAssocID="{CFB62595-8A6B-4E7B-8897-92B017E0D2E5}" presName="node" presStyleLbl="node1" presStyleIdx="2" presStyleCnt="7">
        <dgm:presLayoutVars>
          <dgm:bulletEnabled val="1"/>
        </dgm:presLayoutVars>
      </dgm:prSet>
      <dgm:spPr/>
      <dgm:t>
        <a:bodyPr/>
        <a:lstStyle/>
        <a:p>
          <a:endParaRPr lang="en-US"/>
        </a:p>
      </dgm:t>
    </dgm:pt>
    <dgm:pt modelId="{0191B5C4-A6A2-40C2-A47B-A21CF9547CEA}" type="pres">
      <dgm:prSet presAssocID="{595DC7FA-043B-4062-80B6-A37B4B198F02}" presName="sibTrans" presStyleCnt="0"/>
      <dgm:spPr/>
    </dgm:pt>
    <dgm:pt modelId="{7FE70A4E-2D81-4566-B257-67333D011540}" type="pres">
      <dgm:prSet presAssocID="{CF84946D-5710-4598-8431-D6BB357947BB}" presName="node" presStyleLbl="node1" presStyleIdx="3" presStyleCnt="7">
        <dgm:presLayoutVars>
          <dgm:bulletEnabled val="1"/>
        </dgm:presLayoutVars>
      </dgm:prSet>
      <dgm:spPr/>
      <dgm:t>
        <a:bodyPr/>
        <a:lstStyle/>
        <a:p>
          <a:endParaRPr lang="en-US"/>
        </a:p>
      </dgm:t>
    </dgm:pt>
    <dgm:pt modelId="{D1771DB0-EECB-4B28-8153-CAB14FD42474}" type="pres">
      <dgm:prSet presAssocID="{EF0177A3-FEF4-4E4A-BD1E-200528D44A34}" presName="sibTrans" presStyleCnt="0"/>
      <dgm:spPr/>
    </dgm:pt>
    <dgm:pt modelId="{95BB610F-5B5F-4252-890D-53589B799AD0}" type="pres">
      <dgm:prSet presAssocID="{E3E93535-3D8D-4D21-B7BA-E93A0E36B08A}" presName="node" presStyleLbl="node1" presStyleIdx="4" presStyleCnt="7">
        <dgm:presLayoutVars>
          <dgm:bulletEnabled val="1"/>
        </dgm:presLayoutVars>
      </dgm:prSet>
      <dgm:spPr/>
      <dgm:t>
        <a:bodyPr/>
        <a:lstStyle/>
        <a:p>
          <a:endParaRPr lang="en-US"/>
        </a:p>
      </dgm:t>
    </dgm:pt>
    <dgm:pt modelId="{4A5C72DC-2E17-49D5-8620-55FE80C5C46A}" type="pres">
      <dgm:prSet presAssocID="{3B48313F-FC21-4303-9B97-F411F2647AEB}" presName="sibTrans" presStyleCnt="0"/>
      <dgm:spPr/>
    </dgm:pt>
    <dgm:pt modelId="{31C97169-B8A6-42A4-81F5-A0B7A68BA70C}" type="pres">
      <dgm:prSet presAssocID="{3EF3CF7A-6934-44BF-964D-94CDF85104E0}" presName="node" presStyleLbl="node1" presStyleIdx="5" presStyleCnt="7">
        <dgm:presLayoutVars>
          <dgm:bulletEnabled val="1"/>
        </dgm:presLayoutVars>
      </dgm:prSet>
      <dgm:spPr/>
      <dgm:t>
        <a:bodyPr/>
        <a:lstStyle/>
        <a:p>
          <a:endParaRPr lang="en-US"/>
        </a:p>
      </dgm:t>
    </dgm:pt>
    <dgm:pt modelId="{BCA9D7A2-8733-471E-B0EE-70BFB49566FB}" type="pres">
      <dgm:prSet presAssocID="{88C69087-EC0F-46B8-8F9C-85ABE201A0F4}" presName="sibTrans" presStyleCnt="0"/>
      <dgm:spPr/>
    </dgm:pt>
    <dgm:pt modelId="{AFE1BE17-8152-43CA-890E-4990855C394C}" type="pres">
      <dgm:prSet presAssocID="{4D8D2F5B-5C34-437E-A51F-F4AAE9DC2A2E}" presName="node" presStyleLbl="node1" presStyleIdx="6" presStyleCnt="7">
        <dgm:presLayoutVars>
          <dgm:bulletEnabled val="1"/>
        </dgm:presLayoutVars>
      </dgm:prSet>
      <dgm:spPr/>
      <dgm:t>
        <a:bodyPr/>
        <a:lstStyle/>
        <a:p>
          <a:endParaRPr lang="en-US"/>
        </a:p>
      </dgm:t>
    </dgm:pt>
  </dgm:ptLst>
  <dgm:cxnLst>
    <dgm:cxn modelId="{CA220547-5F6A-472F-A0EF-CEEBD27A9677}" type="presOf" srcId="{FE89D378-9C56-4D6B-9278-178A5D3C3A6E}" destId="{FBF45BFF-6A7D-46D8-BD9E-E58D644379B7}" srcOrd="0" destOrd="0" presId="urn:microsoft.com/office/officeart/2005/8/layout/default"/>
    <dgm:cxn modelId="{C0CAEC4F-7949-4F89-9F6F-F72EE581F8D3}" type="presOf" srcId="{CF84946D-5710-4598-8431-D6BB357947BB}" destId="{7FE70A4E-2D81-4566-B257-67333D011540}" srcOrd="0" destOrd="0" presId="urn:microsoft.com/office/officeart/2005/8/layout/default"/>
    <dgm:cxn modelId="{13F79938-D092-43A1-AA49-3ABF612F381B}" type="presOf" srcId="{3EF3CF7A-6934-44BF-964D-94CDF85104E0}" destId="{31C97169-B8A6-42A4-81F5-A0B7A68BA70C}" srcOrd="0" destOrd="0" presId="urn:microsoft.com/office/officeart/2005/8/layout/default"/>
    <dgm:cxn modelId="{D917914F-3D7E-4F51-BDAB-AB7EB86622FF}" type="presOf" srcId="{4D8D2F5B-5C34-437E-A51F-F4AAE9DC2A2E}" destId="{AFE1BE17-8152-43CA-890E-4990855C394C}" srcOrd="0" destOrd="0" presId="urn:microsoft.com/office/officeart/2005/8/layout/default"/>
    <dgm:cxn modelId="{8F91E7C9-B8E3-4163-AD95-EEE17DDE90EC}" srcId="{8EEDBF36-0209-424B-8081-2AE4D44CBEF7}" destId="{CF84946D-5710-4598-8431-D6BB357947BB}" srcOrd="3" destOrd="0" parTransId="{D9FEFF6E-8E4C-4CEB-9D12-E18AB224DB1A}" sibTransId="{EF0177A3-FEF4-4E4A-BD1E-200528D44A34}"/>
    <dgm:cxn modelId="{DF901A33-340A-438D-8782-A0A1A78801E0}" type="presOf" srcId="{F41FF2AF-9316-4208-B818-B58705DD4EF9}" destId="{BCB648FD-54BF-45CF-9020-A8C190DF8245}" srcOrd="0" destOrd="0" presId="urn:microsoft.com/office/officeart/2005/8/layout/default"/>
    <dgm:cxn modelId="{1717209D-8584-406B-A82C-D7F59447A0D5}" srcId="{8EEDBF36-0209-424B-8081-2AE4D44CBEF7}" destId="{3EF3CF7A-6934-44BF-964D-94CDF85104E0}" srcOrd="5" destOrd="0" parTransId="{76916762-83F5-4023-8172-FB8546499189}" sibTransId="{88C69087-EC0F-46B8-8F9C-85ABE201A0F4}"/>
    <dgm:cxn modelId="{29D54CF6-B621-4989-AC64-3C143FA327D7}" type="presOf" srcId="{8EEDBF36-0209-424B-8081-2AE4D44CBEF7}" destId="{608C4358-D1B2-4AD3-A67C-FA60439FA2EA}" srcOrd="0" destOrd="0" presId="urn:microsoft.com/office/officeart/2005/8/layout/default"/>
    <dgm:cxn modelId="{7AFA8AFF-B225-492A-A390-173B50D02148}" srcId="{8EEDBF36-0209-424B-8081-2AE4D44CBEF7}" destId="{CFB62595-8A6B-4E7B-8897-92B017E0D2E5}" srcOrd="2" destOrd="0" parTransId="{E42AAB3A-D1E0-4DCA-8877-FDFE538D7AB0}" sibTransId="{595DC7FA-043B-4062-80B6-A37B4B198F02}"/>
    <dgm:cxn modelId="{71F79E12-7F87-4EF3-98BD-1444CBBC41EB}" srcId="{8EEDBF36-0209-424B-8081-2AE4D44CBEF7}" destId="{FE89D378-9C56-4D6B-9278-178A5D3C3A6E}" srcOrd="1" destOrd="0" parTransId="{2189129C-5658-43F3-999E-5723A05E66FC}" sibTransId="{67500B66-DCAA-4ECE-92AF-30C89E761D03}"/>
    <dgm:cxn modelId="{B7BB26F2-6664-4388-A692-B11E88CF6923}" type="presOf" srcId="{CFB62595-8A6B-4E7B-8897-92B017E0D2E5}" destId="{45480995-1679-4D37-9E23-D69238D03D41}" srcOrd="0" destOrd="0" presId="urn:microsoft.com/office/officeart/2005/8/layout/default"/>
    <dgm:cxn modelId="{1B171DD1-AA26-46CC-80C9-3E10423D0428}" type="presOf" srcId="{E3E93535-3D8D-4D21-B7BA-E93A0E36B08A}" destId="{95BB610F-5B5F-4252-890D-53589B799AD0}" srcOrd="0" destOrd="0" presId="urn:microsoft.com/office/officeart/2005/8/layout/default"/>
    <dgm:cxn modelId="{35AFB180-3DCF-41BC-9002-2DA9ECE0AD22}" srcId="{8EEDBF36-0209-424B-8081-2AE4D44CBEF7}" destId="{E3E93535-3D8D-4D21-B7BA-E93A0E36B08A}" srcOrd="4" destOrd="0" parTransId="{F554DBD7-36C6-4596-AFFA-17CC9006488E}" sibTransId="{3B48313F-FC21-4303-9B97-F411F2647AEB}"/>
    <dgm:cxn modelId="{0C76A86E-4058-4323-A5F7-2E2033284870}" srcId="{8EEDBF36-0209-424B-8081-2AE4D44CBEF7}" destId="{F41FF2AF-9316-4208-B818-B58705DD4EF9}" srcOrd="0" destOrd="0" parTransId="{B1208890-E240-4056-9EA0-8022DA9F9CDB}" sibTransId="{D8E355FE-6FBF-4A84-A3D9-FC87776FD468}"/>
    <dgm:cxn modelId="{8FA4208D-4A45-408F-9C1B-0537AE859061}" srcId="{8EEDBF36-0209-424B-8081-2AE4D44CBEF7}" destId="{4D8D2F5B-5C34-437E-A51F-F4AAE9DC2A2E}" srcOrd="6" destOrd="0" parTransId="{BA0D4973-4B07-49D5-986C-077D5E49C4AF}" sibTransId="{6F079B0E-FEA5-4D7B-80C4-4E69754D4644}"/>
    <dgm:cxn modelId="{3F506478-1319-4DA2-BBE5-16F91250AB23}" type="presParOf" srcId="{608C4358-D1B2-4AD3-A67C-FA60439FA2EA}" destId="{BCB648FD-54BF-45CF-9020-A8C190DF8245}" srcOrd="0" destOrd="0" presId="urn:microsoft.com/office/officeart/2005/8/layout/default"/>
    <dgm:cxn modelId="{02FF676B-A329-4595-97D3-8A40FE44DFAA}" type="presParOf" srcId="{608C4358-D1B2-4AD3-A67C-FA60439FA2EA}" destId="{40D6E0CE-4EF0-4ED6-94B3-5D7612C2D566}" srcOrd="1" destOrd="0" presId="urn:microsoft.com/office/officeart/2005/8/layout/default"/>
    <dgm:cxn modelId="{F179582A-3230-4ADB-8C51-552062F0F66F}" type="presParOf" srcId="{608C4358-D1B2-4AD3-A67C-FA60439FA2EA}" destId="{FBF45BFF-6A7D-46D8-BD9E-E58D644379B7}" srcOrd="2" destOrd="0" presId="urn:microsoft.com/office/officeart/2005/8/layout/default"/>
    <dgm:cxn modelId="{498D2CE3-7BF1-4920-9059-D3FDC8D2C47E}" type="presParOf" srcId="{608C4358-D1B2-4AD3-A67C-FA60439FA2EA}" destId="{D8E4C359-1C84-499D-B251-C2C018BC625F}" srcOrd="3" destOrd="0" presId="urn:microsoft.com/office/officeart/2005/8/layout/default"/>
    <dgm:cxn modelId="{40526F13-2EBC-4C27-89F5-59F996E1CC62}" type="presParOf" srcId="{608C4358-D1B2-4AD3-A67C-FA60439FA2EA}" destId="{45480995-1679-4D37-9E23-D69238D03D41}" srcOrd="4" destOrd="0" presId="urn:microsoft.com/office/officeart/2005/8/layout/default"/>
    <dgm:cxn modelId="{CFF51819-55D5-4188-8AB2-1AEF59526278}" type="presParOf" srcId="{608C4358-D1B2-4AD3-A67C-FA60439FA2EA}" destId="{0191B5C4-A6A2-40C2-A47B-A21CF9547CEA}" srcOrd="5" destOrd="0" presId="urn:microsoft.com/office/officeart/2005/8/layout/default"/>
    <dgm:cxn modelId="{387672A6-C93E-4C89-A3ED-E37413C505BE}" type="presParOf" srcId="{608C4358-D1B2-4AD3-A67C-FA60439FA2EA}" destId="{7FE70A4E-2D81-4566-B257-67333D011540}" srcOrd="6" destOrd="0" presId="urn:microsoft.com/office/officeart/2005/8/layout/default"/>
    <dgm:cxn modelId="{15F563BB-2864-4982-B71D-3A8266FDAA7B}" type="presParOf" srcId="{608C4358-D1B2-4AD3-A67C-FA60439FA2EA}" destId="{D1771DB0-EECB-4B28-8153-CAB14FD42474}" srcOrd="7" destOrd="0" presId="urn:microsoft.com/office/officeart/2005/8/layout/default"/>
    <dgm:cxn modelId="{47EEF446-B038-4237-B4A9-E0DB462CC0CD}" type="presParOf" srcId="{608C4358-D1B2-4AD3-A67C-FA60439FA2EA}" destId="{95BB610F-5B5F-4252-890D-53589B799AD0}" srcOrd="8" destOrd="0" presId="urn:microsoft.com/office/officeart/2005/8/layout/default"/>
    <dgm:cxn modelId="{93367ED9-861F-4469-9003-4DAD1C667982}" type="presParOf" srcId="{608C4358-D1B2-4AD3-A67C-FA60439FA2EA}" destId="{4A5C72DC-2E17-49D5-8620-55FE80C5C46A}" srcOrd="9" destOrd="0" presId="urn:microsoft.com/office/officeart/2005/8/layout/default"/>
    <dgm:cxn modelId="{41E57FBD-456C-43ED-9F9D-05548FCC18B3}" type="presParOf" srcId="{608C4358-D1B2-4AD3-A67C-FA60439FA2EA}" destId="{31C97169-B8A6-42A4-81F5-A0B7A68BA70C}" srcOrd="10" destOrd="0" presId="urn:microsoft.com/office/officeart/2005/8/layout/default"/>
    <dgm:cxn modelId="{AD2E06D2-8CA3-4EF8-BD08-241D374EE08F}" type="presParOf" srcId="{608C4358-D1B2-4AD3-A67C-FA60439FA2EA}" destId="{BCA9D7A2-8733-471E-B0EE-70BFB49566FB}" srcOrd="11" destOrd="0" presId="urn:microsoft.com/office/officeart/2005/8/layout/default"/>
    <dgm:cxn modelId="{7CA14AE9-55CD-44A4-B7C4-3A8DAA9AACF5}" type="presParOf" srcId="{608C4358-D1B2-4AD3-A67C-FA60439FA2EA}" destId="{AFE1BE17-8152-43CA-890E-4990855C394C}" srcOrd="1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0213FFC-56E8-4E08-B1F0-B40558CB889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CEB017D1-F9A3-4537-B6FF-1379C94BFC06}">
      <dgm:prSet custT="1">
        <dgm:style>
          <a:lnRef idx="1">
            <a:schemeClr val="accent1"/>
          </a:lnRef>
          <a:fillRef idx="2">
            <a:schemeClr val="accent1"/>
          </a:fillRef>
          <a:effectRef idx="1">
            <a:schemeClr val="accent1"/>
          </a:effectRef>
          <a:fontRef idx="minor">
            <a:schemeClr val="dk1"/>
          </a:fontRef>
        </dgm:style>
      </dgm:prSet>
      <dgm:spPr/>
      <dgm:t>
        <a:bodyPr/>
        <a:lstStyle/>
        <a:p>
          <a:pPr rtl="1"/>
          <a:r>
            <a:rPr lang="ar-IQ" sz="2800" b="1" dirty="0" smtClean="0"/>
            <a:t>في عام 1918 بادر الرئيس الأميركي وود رو ويلسون إلى صياغة "شروط السلام" في 14 نقطة، تضمنت رؤية "مثالية" للعالم بعد الحرب العالمية الأولى، ووضعت الخطوط العريضة لسياسة التجارة الحرة والاتفاقيات المفتوحة والديمقراطية</a:t>
          </a:r>
          <a:endParaRPr lang="en-US" sz="2800" b="1" dirty="0"/>
        </a:p>
      </dgm:t>
    </dgm:pt>
    <dgm:pt modelId="{B2BB0CAC-DE3D-4EAD-ACC5-EC35B07C5B37}" type="parTrans" cxnId="{398093A8-BEA1-4173-B463-74D46BA4B89B}">
      <dgm:prSet/>
      <dgm:spPr/>
      <dgm:t>
        <a:bodyPr/>
        <a:lstStyle/>
        <a:p>
          <a:endParaRPr lang="en-US"/>
        </a:p>
      </dgm:t>
    </dgm:pt>
    <dgm:pt modelId="{A09C4654-7601-450C-A464-C0498A1E544E}" type="sibTrans" cxnId="{398093A8-BEA1-4173-B463-74D46BA4B89B}">
      <dgm:prSet/>
      <dgm:spPr/>
      <dgm:t>
        <a:bodyPr/>
        <a:lstStyle/>
        <a:p>
          <a:endParaRPr lang="en-US"/>
        </a:p>
      </dgm:t>
    </dgm:pt>
    <dgm:pt modelId="{EFF67EA0-99EA-40D4-805B-5E50106FC076}">
      <dgm:prSet>
        <dgm:style>
          <a:lnRef idx="1">
            <a:schemeClr val="accent1"/>
          </a:lnRef>
          <a:fillRef idx="2">
            <a:schemeClr val="accent1"/>
          </a:fillRef>
          <a:effectRef idx="1">
            <a:schemeClr val="accent1"/>
          </a:effectRef>
          <a:fontRef idx="minor">
            <a:schemeClr val="dk1"/>
          </a:fontRef>
        </dgm:style>
      </dgm:prSet>
      <dgm:spPr/>
      <dgm:t>
        <a:bodyPr/>
        <a:lstStyle/>
        <a:p>
          <a:pPr rtl="1"/>
          <a:r>
            <a:rPr lang="ar-IQ" b="1" dirty="0" smtClean="0"/>
            <a:t>وفي العام ذاته شكلت لجنة عرفت باسم لجنة "</a:t>
          </a:r>
          <a:r>
            <a:rPr lang="ar-IQ" b="1" dirty="0" err="1" smtClean="0"/>
            <a:t>فيليمور</a:t>
          </a:r>
          <a:r>
            <a:rPr lang="ar-IQ" b="1" dirty="0" smtClean="0"/>
            <a:t>" في لندن خرجت بتوصيات لإنشاء ما عرف باسم "مؤتمر الدول المتحالفة"، الذي يهدف لفض النزاعات وفرض عقوبات على الدول المخالفة، وتمت الموافقة على تلك المقترحات من قبل الحكومة البريطانية لتندمج لاحقا في "ميثاق عصبة الأمم</a:t>
          </a:r>
          <a:endParaRPr lang="en-US" b="1" dirty="0"/>
        </a:p>
      </dgm:t>
    </dgm:pt>
    <dgm:pt modelId="{719AFE82-6DE6-4DB9-9037-7DEAC9449806}" type="parTrans" cxnId="{8798B083-8943-4AB4-AF3A-D9C4E0293DB4}">
      <dgm:prSet/>
      <dgm:spPr/>
      <dgm:t>
        <a:bodyPr/>
        <a:lstStyle/>
        <a:p>
          <a:endParaRPr lang="en-US"/>
        </a:p>
      </dgm:t>
    </dgm:pt>
    <dgm:pt modelId="{F0C05789-2E2B-4678-B202-D222C4DBDD03}" type="sibTrans" cxnId="{8798B083-8943-4AB4-AF3A-D9C4E0293DB4}">
      <dgm:prSet/>
      <dgm:spPr/>
      <dgm:t>
        <a:bodyPr/>
        <a:lstStyle/>
        <a:p>
          <a:endParaRPr lang="en-US"/>
        </a:p>
      </dgm:t>
    </dgm:pt>
    <dgm:pt modelId="{E3FF4E25-BE0A-44EA-A875-89542541C5D0}" type="pres">
      <dgm:prSet presAssocID="{50213FFC-56E8-4E08-B1F0-B40558CB8899}" presName="linear" presStyleCnt="0">
        <dgm:presLayoutVars>
          <dgm:animLvl val="lvl"/>
          <dgm:resizeHandles val="exact"/>
        </dgm:presLayoutVars>
      </dgm:prSet>
      <dgm:spPr/>
      <dgm:t>
        <a:bodyPr/>
        <a:lstStyle/>
        <a:p>
          <a:endParaRPr lang="en-US"/>
        </a:p>
      </dgm:t>
    </dgm:pt>
    <dgm:pt modelId="{DF6EF67A-6305-47D6-9163-97565ABB3F91}" type="pres">
      <dgm:prSet presAssocID="{CEB017D1-F9A3-4537-B6FF-1379C94BFC06}" presName="parentText" presStyleLbl="node1" presStyleIdx="0" presStyleCnt="2" custScaleY="86106" custLinFactY="-2118" custLinFactNeighborX="-749" custLinFactNeighborY="-100000">
        <dgm:presLayoutVars>
          <dgm:chMax val="0"/>
          <dgm:bulletEnabled val="1"/>
        </dgm:presLayoutVars>
      </dgm:prSet>
      <dgm:spPr/>
      <dgm:t>
        <a:bodyPr/>
        <a:lstStyle/>
        <a:p>
          <a:endParaRPr lang="en-US"/>
        </a:p>
      </dgm:t>
    </dgm:pt>
    <dgm:pt modelId="{C29AC554-B517-44B1-A462-110CEFD0B4ED}" type="pres">
      <dgm:prSet presAssocID="{A09C4654-7601-450C-A464-C0498A1E544E}" presName="spacer" presStyleCnt="0"/>
      <dgm:spPr/>
    </dgm:pt>
    <dgm:pt modelId="{2B4D1459-CC67-44CB-9126-5B6633C9730E}" type="pres">
      <dgm:prSet presAssocID="{EFF67EA0-99EA-40D4-805B-5E50106FC076}" presName="parentText" presStyleLbl="node1" presStyleIdx="1" presStyleCnt="2">
        <dgm:presLayoutVars>
          <dgm:chMax val="0"/>
          <dgm:bulletEnabled val="1"/>
        </dgm:presLayoutVars>
      </dgm:prSet>
      <dgm:spPr/>
      <dgm:t>
        <a:bodyPr/>
        <a:lstStyle/>
        <a:p>
          <a:endParaRPr lang="en-US"/>
        </a:p>
      </dgm:t>
    </dgm:pt>
  </dgm:ptLst>
  <dgm:cxnLst>
    <dgm:cxn modelId="{8798B083-8943-4AB4-AF3A-D9C4E0293DB4}" srcId="{50213FFC-56E8-4E08-B1F0-B40558CB8899}" destId="{EFF67EA0-99EA-40D4-805B-5E50106FC076}" srcOrd="1" destOrd="0" parTransId="{719AFE82-6DE6-4DB9-9037-7DEAC9449806}" sibTransId="{F0C05789-2E2B-4678-B202-D222C4DBDD03}"/>
    <dgm:cxn modelId="{AB4DDE60-3C87-47CA-A39A-326351D28E4D}" type="presOf" srcId="{CEB017D1-F9A3-4537-B6FF-1379C94BFC06}" destId="{DF6EF67A-6305-47D6-9163-97565ABB3F91}" srcOrd="0" destOrd="0" presId="urn:microsoft.com/office/officeart/2005/8/layout/vList2"/>
    <dgm:cxn modelId="{398093A8-BEA1-4173-B463-74D46BA4B89B}" srcId="{50213FFC-56E8-4E08-B1F0-B40558CB8899}" destId="{CEB017D1-F9A3-4537-B6FF-1379C94BFC06}" srcOrd="0" destOrd="0" parTransId="{B2BB0CAC-DE3D-4EAD-ACC5-EC35B07C5B37}" sibTransId="{A09C4654-7601-450C-A464-C0498A1E544E}"/>
    <dgm:cxn modelId="{DD4C7996-3F3E-4BAE-9562-303793BE5867}" type="presOf" srcId="{EFF67EA0-99EA-40D4-805B-5E50106FC076}" destId="{2B4D1459-CC67-44CB-9126-5B6633C9730E}" srcOrd="0" destOrd="0" presId="urn:microsoft.com/office/officeart/2005/8/layout/vList2"/>
    <dgm:cxn modelId="{47E24F5B-ECAE-411E-9F08-BCB0CF48E84F}" type="presOf" srcId="{50213FFC-56E8-4E08-B1F0-B40558CB8899}" destId="{E3FF4E25-BE0A-44EA-A875-89542541C5D0}" srcOrd="0" destOrd="0" presId="urn:microsoft.com/office/officeart/2005/8/layout/vList2"/>
    <dgm:cxn modelId="{B31F26C1-65DF-4B31-AD58-B982B95ECC82}" type="presParOf" srcId="{E3FF4E25-BE0A-44EA-A875-89542541C5D0}" destId="{DF6EF67A-6305-47D6-9163-97565ABB3F91}" srcOrd="0" destOrd="0" presId="urn:microsoft.com/office/officeart/2005/8/layout/vList2"/>
    <dgm:cxn modelId="{0F65476C-69C1-4668-8002-ED9CC25514B6}" type="presParOf" srcId="{E3FF4E25-BE0A-44EA-A875-89542541C5D0}" destId="{C29AC554-B517-44B1-A462-110CEFD0B4ED}" srcOrd="1" destOrd="0" presId="urn:microsoft.com/office/officeart/2005/8/layout/vList2"/>
    <dgm:cxn modelId="{D9E93D78-07A1-452E-8C29-6B8756245356}" type="presParOf" srcId="{E3FF4E25-BE0A-44EA-A875-89542541C5D0}" destId="{2B4D1459-CC67-44CB-9126-5B6633C9730E}"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56A344A9-67ED-443A-A4E5-F6AA158909E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44E60E3F-B3AF-449B-9136-8A1736D2F284}">
      <dgm:prSet/>
      <dgm:spPr/>
      <dgm:t>
        <a:bodyPr/>
        <a:lstStyle/>
        <a:p>
          <a:pPr rtl="1"/>
          <a:r>
            <a:rPr lang="ar-IQ" dirty="0" smtClean="0">
              <a:solidFill>
                <a:schemeClr val="accent6"/>
              </a:solidFill>
            </a:rPr>
            <a:t>تتبع العصبة اجهزة فرعية مثل:</a:t>
          </a:r>
          <a:endParaRPr lang="en-US" dirty="0">
            <a:solidFill>
              <a:schemeClr val="accent6"/>
            </a:solidFill>
          </a:endParaRPr>
        </a:p>
      </dgm:t>
    </dgm:pt>
    <dgm:pt modelId="{56E81740-7C1A-40E4-A537-30AC4A99DB9E}" type="parTrans" cxnId="{5EC871D6-A0EE-4364-94DE-10A7B897DAED}">
      <dgm:prSet/>
      <dgm:spPr/>
      <dgm:t>
        <a:bodyPr/>
        <a:lstStyle/>
        <a:p>
          <a:endParaRPr lang="en-US"/>
        </a:p>
      </dgm:t>
    </dgm:pt>
    <dgm:pt modelId="{A6D5781F-0356-463C-AD81-A63AA156214E}" type="sibTrans" cxnId="{5EC871D6-A0EE-4364-94DE-10A7B897DAED}">
      <dgm:prSet/>
      <dgm:spPr/>
      <dgm:t>
        <a:bodyPr/>
        <a:lstStyle/>
        <a:p>
          <a:endParaRPr lang="en-US"/>
        </a:p>
      </dgm:t>
    </dgm:pt>
    <dgm:pt modelId="{BEE34A40-12B1-4054-BF12-81879DF1CDDA}">
      <dgm:prSet/>
      <dgm:spPr/>
      <dgm:t>
        <a:bodyPr/>
        <a:lstStyle/>
        <a:p>
          <a:pPr rtl="1"/>
          <a:r>
            <a:rPr lang="ar-IQ" smtClean="0"/>
            <a:t>المؤسسة الاقتصادية والمالية</a:t>
          </a:r>
          <a:endParaRPr lang="en-US"/>
        </a:p>
      </dgm:t>
    </dgm:pt>
    <dgm:pt modelId="{30B0B7C6-CF3F-4AF0-844E-5237DCF7A832}" type="parTrans" cxnId="{4AE0D1D5-61DD-4FCF-A252-4D91342596B6}">
      <dgm:prSet/>
      <dgm:spPr/>
      <dgm:t>
        <a:bodyPr/>
        <a:lstStyle/>
        <a:p>
          <a:endParaRPr lang="en-US"/>
        </a:p>
      </dgm:t>
    </dgm:pt>
    <dgm:pt modelId="{D512D831-C033-495C-AE74-C3ED023EBA5C}" type="sibTrans" cxnId="{4AE0D1D5-61DD-4FCF-A252-4D91342596B6}">
      <dgm:prSet/>
      <dgm:spPr/>
      <dgm:t>
        <a:bodyPr/>
        <a:lstStyle/>
        <a:p>
          <a:endParaRPr lang="en-US"/>
        </a:p>
      </dgm:t>
    </dgm:pt>
    <dgm:pt modelId="{9B61235A-D225-4F9F-88FF-C38E35D121FC}">
      <dgm:prSet/>
      <dgm:spPr/>
      <dgm:t>
        <a:bodyPr/>
        <a:lstStyle/>
        <a:p>
          <a:pPr rtl="1"/>
          <a:r>
            <a:rPr lang="ar-IQ" dirty="0" smtClean="0"/>
            <a:t>مؤسسة </a:t>
          </a:r>
          <a:r>
            <a:rPr lang="ar-IQ" smtClean="0"/>
            <a:t>المواصلات والعبور(الترانزيت</a:t>
          </a:r>
          <a:r>
            <a:rPr lang="ar-IQ" dirty="0" smtClean="0"/>
            <a:t>)</a:t>
          </a:r>
          <a:endParaRPr lang="en-US" dirty="0"/>
        </a:p>
      </dgm:t>
    </dgm:pt>
    <dgm:pt modelId="{03819CBC-652D-4331-AB94-F2BDDF016DF2}" type="parTrans" cxnId="{9B795E1D-D093-4C4A-8858-80DEE48DC66A}">
      <dgm:prSet/>
      <dgm:spPr/>
      <dgm:t>
        <a:bodyPr/>
        <a:lstStyle/>
        <a:p>
          <a:endParaRPr lang="en-US"/>
        </a:p>
      </dgm:t>
    </dgm:pt>
    <dgm:pt modelId="{4E6E67DA-7C32-4F54-B864-8D969D2ADBAD}" type="sibTrans" cxnId="{9B795E1D-D093-4C4A-8858-80DEE48DC66A}">
      <dgm:prSet/>
      <dgm:spPr/>
      <dgm:t>
        <a:bodyPr/>
        <a:lstStyle/>
        <a:p>
          <a:endParaRPr lang="en-US"/>
        </a:p>
      </dgm:t>
    </dgm:pt>
    <dgm:pt modelId="{35E3E2DF-E0F3-4B51-B184-B0E804FD56F6}">
      <dgm:prSet/>
      <dgm:spPr/>
      <dgm:t>
        <a:bodyPr/>
        <a:lstStyle/>
        <a:p>
          <a:pPr rtl="1"/>
          <a:r>
            <a:rPr lang="ar-IQ" smtClean="0"/>
            <a:t>المؤسسة الصحية</a:t>
          </a:r>
          <a:endParaRPr lang="en-US"/>
        </a:p>
      </dgm:t>
    </dgm:pt>
    <dgm:pt modelId="{6E85D53A-42E5-44A4-A8B2-47036A1E9D71}" type="parTrans" cxnId="{7E135D9B-C9D3-4D43-990F-9B3045B0A0B2}">
      <dgm:prSet/>
      <dgm:spPr/>
      <dgm:t>
        <a:bodyPr/>
        <a:lstStyle/>
        <a:p>
          <a:endParaRPr lang="en-US"/>
        </a:p>
      </dgm:t>
    </dgm:pt>
    <dgm:pt modelId="{79AF270D-8CC0-4B0E-B2A4-CCBD0834485E}" type="sibTrans" cxnId="{7E135D9B-C9D3-4D43-990F-9B3045B0A0B2}">
      <dgm:prSet/>
      <dgm:spPr/>
      <dgm:t>
        <a:bodyPr/>
        <a:lstStyle/>
        <a:p>
          <a:endParaRPr lang="en-US"/>
        </a:p>
      </dgm:t>
    </dgm:pt>
    <dgm:pt modelId="{5B0B0718-28E8-4F05-AE83-72321C1D8DF0}">
      <dgm:prSet/>
      <dgm:spPr/>
      <dgm:t>
        <a:bodyPr/>
        <a:lstStyle/>
        <a:p>
          <a:pPr rtl="1"/>
          <a:r>
            <a:rPr lang="ar-IQ" dirty="0" smtClean="0">
              <a:solidFill>
                <a:schemeClr val="accent6"/>
              </a:solidFill>
            </a:rPr>
            <a:t>اللجان الاستشارية </a:t>
          </a:r>
          <a:r>
            <a:rPr lang="ar-IQ" dirty="0" err="1" smtClean="0">
              <a:solidFill>
                <a:schemeClr val="accent6"/>
              </a:solidFill>
            </a:rPr>
            <a:t>الدائمية</a:t>
          </a:r>
          <a:r>
            <a:rPr lang="ar-IQ" dirty="0" smtClean="0">
              <a:solidFill>
                <a:schemeClr val="accent6"/>
              </a:solidFill>
            </a:rPr>
            <a:t> وهي:</a:t>
          </a:r>
          <a:endParaRPr lang="en-US" dirty="0">
            <a:solidFill>
              <a:schemeClr val="accent6"/>
            </a:solidFill>
          </a:endParaRPr>
        </a:p>
      </dgm:t>
    </dgm:pt>
    <dgm:pt modelId="{39378874-3C89-48F0-B783-29E5E91F754C}" type="parTrans" cxnId="{376CD130-6CA7-4CFD-A32C-7D0632F06A4E}">
      <dgm:prSet/>
      <dgm:spPr/>
      <dgm:t>
        <a:bodyPr/>
        <a:lstStyle/>
        <a:p>
          <a:endParaRPr lang="en-US"/>
        </a:p>
      </dgm:t>
    </dgm:pt>
    <dgm:pt modelId="{E2A0C9E9-C61D-4414-B897-261E59A02CC6}" type="sibTrans" cxnId="{376CD130-6CA7-4CFD-A32C-7D0632F06A4E}">
      <dgm:prSet/>
      <dgm:spPr/>
      <dgm:t>
        <a:bodyPr/>
        <a:lstStyle/>
        <a:p>
          <a:endParaRPr lang="en-US"/>
        </a:p>
      </dgm:t>
    </dgm:pt>
    <dgm:pt modelId="{4C82825E-CB98-4CFC-A8D1-340C6B4AAAA5}">
      <dgm:prSet/>
      <dgm:spPr/>
      <dgm:t>
        <a:bodyPr/>
        <a:lstStyle/>
        <a:p>
          <a:pPr rtl="1"/>
          <a:r>
            <a:rPr lang="ar-IQ" smtClean="0"/>
            <a:t>لجنة الدفاع والبحرية والجوية</a:t>
          </a:r>
          <a:endParaRPr lang="en-US"/>
        </a:p>
      </dgm:t>
    </dgm:pt>
    <dgm:pt modelId="{93B7F09A-589E-493B-83F9-D1C364FCA66F}" type="parTrans" cxnId="{4242CD8B-0D07-41BA-91B2-DB3D71C7C899}">
      <dgm:prSet/>
      <dgm:spPr/>
      <dgm:t>
        <a:bodyPr/>
        <a:lstStyle/>
        <a:p>
          <a:endParaRPr lang="en-US"/>
        </a:p>
      </dgm:t>
    </dgm:pt>
    <dgm:pt modelId="{08D7A9B2-79B3-42FE-8244-560542803ECF}" type="sibTrans" cxnId="{4242CD8B-0D07-41BA-91B2-DB3D71C7C899}">
      <dgm:prSet/>
      <dgm:spPr/>
      <dgm:t>
        <a:bodyPr/>
        <a:lstStyle/>
        <a:p>
          <a:endParaRPr lang="en-US"/>
        </a:p>
      </dgm:t>
    </dgm:pt>
    <dgm:pt modelId="{28A7A966-1BBB-459F-99DF-FFC12F4FCC72}">
      <dgm:prSet/>
      <dgm:spPr/>
      <dgm:t>
        <a:bodyPr/>
        <a:lstStyle/>
        <a:p>
          <a:pPr rtl="1"/>
          <a:r>
            <a:rPr lang="ar-IQ" smtClean="0"/>
            <a:t>لجنة الانتدابات</a:t>
          </a:r>
          <a:endParaRPr lang="en-US"/>
        </a:p>
      </dgm:t>
    </dgm:pt>
    <dgm:pt modelId="{4D5699DC-65F0-41FD-A1D3-D931B56FF0F1}" type="parTrans" cxnId="{C9ABA0E8-5B43-48C6-905F-1250D4071400}">
      <dgm:prSet/>
      <dgm:spPr/>
      <dgm:t>
        <a:bodyPr/>
        <a:lstStyle/>
        <a:p>
          <a:endParaRPr lang="en-US"/>
        </a:p>
      </dgm:t>
    </dgm:pt>
    <dgm:pt modelId="{F72D33EB-247D-4204-8F81-8B24C932511F}" type="sibTrans" cxnId="{C9ABA0E8-5B43-48C6-905F-1250D4071400}">
      <dgm:prSet/>
      <dgm:spPr/>
      <dgm:t>
        <a:bodyPr/>
        <a:lstStyle/>
        <a:p>
          <a:endParaRPr lang="en-US"/>
        </a:p>
      </dgm:t>
    </dgm:pt>
    <dgm:pt modelId="{9D58707D-D70B-479F-BA0B-431C933CE158}">
      <dgm:prSet/>
      <dgm:spPr/>
      <dgm:t>
        <a:bodyPr/>
        <a:lstStyle/>
        <a:p>
          <a:pPr rtl="1"/>
          <a:r>
            <a:rPr lang="ar-IQ" smtClean="0"/>
            <a:t>لجنة رعاية الاطفال والنساء</a:t>
          </a:r>
          <a:endParaRPr lang="en-US"/>
        </a:p>
      </dgm:t>
    </dgm:pt>
    <dgm:pt modelId="{D037E071-9F3B-4BAD-B3A8-5B69FA71CA10}" type="parTrans" cxnId="{1ED311E1-CC9D-42B2-8307-E322D6255E1A}">
      <dgm:prSet/>
      <dgm:spPr/>
      <dgm:t>
        <a:bodyPr/>
        <a:lstStyle/>
        <a:p>
          <a:endParaRPr lang="en-US"/>
        </a:p>
      </dgm:t>
    </dgm:pt>
    <dgm:pt modelId="{D2FA9F52-E3AF-4D5C-8C54-D9C08F00DBCF}" type="sibTrans" cxnId="{1ED311E1-CC9D-42B2-8307-E322D6255E1A}">
      <dgm:prSet/>
      <dgm:spPr/>
      <dgm:t>
        <a:bodyPr/>
        <a:lstStyle/>
        <a:p>
          <a:endParaRPr lang="en-US"/>
        </a:p>
      </dgm:t>
    </dgm:pt>
    <dgm:pt modelId="{A46C06A8-30EA-4C90-9282-CD7AA3744647}">
      <dgm:prSet/>
      <dgm:spPr/>
      <dgm:t>
        <a:bodyPr/>
        <a:lstStyle/>
        <a:p>
          <a:pPr rtl="1"/>
          <a:r>
            <a:rPr lang="ar-IQ" smtClean="0"/>
            <a:t>لجنة المخدرات</a:t>
          </a:r>
          <a:endParaRPr lang="en-US"/>
        </a:p>
      </dgm:t>
    </dgm:pt>
    <dgm:pt modelId="{D271E741-682F-4EBF-B71C-BBDB36423279}" type="parTrans" cxnId="{AC51F369-2AC1-48AE-9613-152C95CBFD40}">
      <dgm:prSet/>
      <dgm:spPr/>
      <dgm:t>
        <a:bodyPr/>
        <a:lstStyle/>
        <a:p>
          <a:endParaRPr lang="en-US"/>
        </a:p>
      </dgm:t>
    </dgm:pt>
    <dgm:pt modelId="{07C02942-1F75-4140-9BF0-1F1750EEB459}" type="sibTrans" cxnId="{AC51F369-2AC1-48AE-9613-152C95CBFD40}">
      <dgm:prSet/>
      <dgm:spPr/>
      <dgm:t>
        <a:bodyPr/>
        <a:lstStyle/>
        <a:p>
          <a:endParaRPr lang="en-US"/>
        </a:p>
      </dgm:t>
    </dgm:pt>
    <dgm:pt modelId="{C6BFD224-AD27-4738-9BF5-B0ADAB69401D}">
      <dgm:prSet/>
      <dgm:spPr/>
      <dgm:t>
        <a:bodyPr/>
        <a:lstStyle/>
        <a:p>
          <a:pPr rtl="1"/>
          <a:r>
            <a:rPr lang="ar-IQ" smtClean="0"/>
            <a:t>لجنة التعاون الثقافي</a:t>
          </a:r>
          <a:endParaRPr lang="en-US"/>
        </a:p>
      </dgm:t>
    </dgm:pt>
    <dgm:pt modelId="{1E1E8117-5892-40FD-B6D9-0097FD9486E8}" type="parTrans" cxnId="{2616B63A-4836-4066-8F1B-93AD1BEC5B53}">
      <dgm:prSet/>
      <dgm:spPr/>
      <dgm:t>
        <a:bodyPr/>
        <a:lstStyle/>
        <a:p>
          <a:endParaRPr lang="en-US"/>
        </a:p>
      </dgm:t>
    </dgm:pt>
    <dgm:pt modelId="{8B5E18FA-0783-4D25-BE74-E5F368452366}" type="sibTrans" cxnId="{2616B63A-4836-4066-8F1B-93AD1BEC5B53}">
      <dgm:prSet/>
      <dgm:spPr/>
      <dgm:t>
        <a:bodyPr/>
        <a:lstStyle/>
        <a:p>
          <a:endParaRPr lang="en-US"/>
        </a:p>
      </dgm:t>
    </dgm:pt>
    <dgm:pt modelId="{7D18DCE9-AA9B-44AD-A6BD-7CF9E9DC8A3A}">
      <dgm:prSet/>
      <dgm:spPr/>
      <dgm:t>
        <a:bodyPr/>
        <a:lstStyle/>
        <a:p>
          <a:pPr rtl="1"/>
          <a:r>
            <a:rPr lang="ar-IQ" dirty="0" smtClean="0">
              <a:solidFill>
                <a:schemeClr val="accent6"/>
              </a:solidFill>
            </a:rPr>
            <a:t>اللجان الاستشارية المؤقتة:</a:t>
          </a:r>
          <a:endParaRPr lang="en-US" dirty="0">
            <a:solidFill>
              <a:schemeClr val="accent6"/>
            </a:solidFill>
          </a:endParaRPr>
        </a:p>
      </dgm:t>
    </dgm:pt>
    <dgm:pt modelId="{FBD44801-0540-4F23-BBC2-5887BCD98A7D}" type="parTrans" cxnId="{02488DC9-302A-4893-A893-9E778F2B3033}">
      <dgm:prSet/>
      <dgm:spPr/>
      <dgm:t>
        <a:bodyPr/>
        <a:lstStyle/>
        <a:p>
          <a:endParaRPr lang="en-US"/>
        </a:p>
      </dgm:t>
    </dgm:pt>
    <dgm:pt modelId="{86AD3234-7EED-44AE-A8CC-12859CF26F90}" type="sibTrans" cxnId="{02488DC9-302A-4893-A893-9E778F2B3033}">
      <dgm:prSet/>
      <dgm:spPr/>
      <dgm:t>
        <a:bodyPr/>
        <a:lstStyle/>
        <a:p>
          <a:endParaRPr lang="en-US"/>
        </a:p>
      </dgm:t>
    </dgm:pt>
    <dgm:pt modelId="{01465B30-120A-4009-8BBD-836A9526916E}">
      <dgm:prSet/>
      <dgm:spPr/>
      <dgm:t>
        <a:bodyPr/>
        <a:lstStyle/>
        <a:p>
          <a:pPr rtl="1"/>
          <a:r>
            <a:rPr lang="ar-IQ" dirty="0" smtClean="0"/>
            <a:t>اللجنة التمهيدية لنزع السلاح</a:t>
          </a:r>
          <a:endParaRPr lang="en-US" dirty="0"/>
        </a:p>
      </dgm:t>
    </dgm:pt>
    <dgm:pt modelId="{884F6345-3ACA-438A-9732-DC58680BBB35}" type="parTrans" cxnId="{361070A9-6013-475C-9141-99237B378BCF}">
      <dgm:prSet/>
      <dgm:spPr/>
      <dgm:t>
        <a:bodyPr/>
        <a:lstStyle/>
        <a:p>
          <a:endParaRPr lang="en-US"/>
        </a:p>
      </dgm:t>
    </dgm:pt>
    <dgm:pt modelId="{0D46C3AF-2744-4DDC-B541-B03B817FBAEE}" type="sibTrans" cxnId="{361070A9-6013-475C-9141-99237B378BCF}">
      <dgm:prSet/>
      <dgm:spPr/>
      <dgm:t>
        <a:bodyPr/>
        <a:lstStyle/>
        <a:p>
          <a:endParaRPr lang="en-US"/>
        </a:p>
      </dgm:t>
    </dgm:pt>
    <dgm:pt modelId="{A4C9CAC0-3EEF-4ABF-B3AB-0CCDCC0171E6}">
      <dgm:prSet/>
      <dgm:spPr/>
      <dgm:t>
        <a:bodyPr/>
        <a:lstStyle/>
        <a:p>
          <a:pPr rtl="1"/>
          <a:r>
            <a:rPr lang="ar-IQ" smtClean="0"/>
            <a:t>لجنة تدوين القانون الدولي</a:t>
          </a:r>
          <a:endParaRPr lang="en-US"/>
        </a:p>
      </dgm:t>
    </dgm:pt>
    <dgm:pt modelId="{B42D2E2A-0803-4D72-ACA4-066D50C9EFE7}" type="parTrans" cxnId="{6F38A004-35FE-4F39-BCB9-BF78203CF719}">
      <dgm:prSet/>
      <dgm:spPr/>
      <dgm:t>
        <a:bodyPr/>
        <a:lstStyle/>
        <a:p>
          <a:endParaRPr lang="en-US"/>
        </a:p>
      </dgm:t>
    </dgm:pt>
    <dgm:pt modelId="{3C512B48-E184-440D-83B1-03FF2E12931A}" type="sibTrans" cxnId="{6F38A004-35FE-4F39-BCB9-BF78203CF719}">
      <dgm:prSet/>
      <dgm:spPr/>
      <dgm:t>
        <a:bodyPr/>
        <a:lstStyle/>
        <a:p>
          <a:endParaRPr lang="en-US"/>
        </a:p>
      </dgm:t>
    </dgm:pt>
    <dgm:pt modelId="{FC40F448-7067-4BD8-82E6-20C9BAE28215}" type="pres">
      <dgm:prSet presAssocID="{56A344A9-67ED-443A-A4E5-F6AA158909EC}" presName="diagram" presStyleCnt="0">
        <dgm:presLayoutVars>
          <dgm:dir/>
          <dgm:resizeHandles val="exact"/>
        </dgm:presLayoutVars>
      </dgm:prSet>
      <dgm:spPr/>
      <dgm:t>
        <a:bodyPr/>
        <a:lstStyle/>
        <a:p>
          <a:endParaRPr lang="en-US"/>
        </a:p>
      </dgm:t>
    </dgm:pt>
    <dgm:pt modelId="{2CB47CBF-5EBF-4209-BFD9-70B350DFF1A1}" type="pres">
      <dgm:prSet presAssocID="{44E60E3F-B3AF-449B-9136-8A1736D2F284}" presName="node" presStyleLbl="node1" presStyleIdx="0" presStyleCnt="13">
        <dgm:presLayoutVars>
          <dgm:bulletEnabled val="1"/>
        </dgm:presLayoutVars>
      </dgm:prSet>
      <dgm:spPr/>
      <dgm:t>
        <a:bodyPr/>
        <a:lstStyle/>
        <a:p>
          <a:endParaRPr lang="en-US"/>
        </a:p>
      </dgm:t>
    </dgm:pt>
    <dgm:pt modelId="{9DF5CFC6-E36A-45AB-95F0-6676834BE5EE}" type="pres">
      <dgm:prSet presAssocID="{A6D5781F-0356-463C-AD81-A63AA156214E}" presName="sibTrans" presStyleCnt="0"/>
      <dgm:spPr/>
    </dgm:pt>
    <dgm:pt modelId="{F01EFAC1-9E8C-4E01-AC1C-6448D5D662CE}" type="pres">
      <dgm:prSet presAssocID="{BEE34A40-12B1-4054-BF12-81879DF1CDDA}" presName="node" presStyleLbl="node1" presStyleIdx="1" presStyleCnt="13">
        <dgm:presLayoutVars>
          <dgm:bulletEnabled val="1"/>
        </dgm:presLayoutVars>
      </dgm:prSet>
      <dgm:spPr/>
      <dgm:t>
        <a:bodyPr/>
        <a:lstStyle/>
        <a:p>
          <a:endParaRPr lang="en-US"/>
        </a:p>
      </dgm:t>
    </dgm:pt>
    <dgm:pt modelId="{28507C18-B8B0-4D5D-BC29-4C6E6E781728}" type="pres">
      <dgm:prSet presAssocID="{D512D831-C033-495C-AE74-C3ED023EBA5C}" presName="sibTrans" presStyleCnt="0"/>
      <dgm:spPr/>
    </dgm:pt>
    <dgm:pt modelId="{CB5FA10B-BD0B-4A2A-BB2D-C7B28BC731D5}" type="pres">
      <dgm:prSet presAssocID="{9B61235A-D225-4F9F-88FF-C38E35D121FC}" presName="node" presStyleLbl="node1" presStyleIdx="2" presStyleCnt="13">
        <dgm:presLayoutVars>
          <dgm:bulletEnabled val="1"/>
        </dgm:presLayoutVars>
      </dgm:prSet>
      <dgm:spPr/>
      <dgm:t>
        <a:bodyPr/>
        <a:lstStyle/>
        <a:p>
          <a:endParaRPr lang="en-US"/>
        </a:p>
      </dgm:t>
    </dgm:pt>
    <dgm:pt modelId="{8FA47638-5640-411B-B83B-96CD00495B63}" type="pres">
      <dgm:prSet presAssocID="{4E6E67DA-7C32-4F54-B864-8D969D2ADBAD}" presName="sibTrans" presStyleCnt="0"/>
      <dgm:spPr/>
    </dgm:pt>
    <dgm:pt modelId="{25A8F1F9-199F-40CD-A1B6-618C27438C1F}" type="pres">
      <dgm:prSet presAssocID="{35E3E2DF-E0F3-4B51-B184-B0E804FD56F6}" presName="node" presStyleLbl="node1" presStyleIdx="3" presStyleCnt="13">
        <dgm:presLayoutVars>
          <dgm:bulletEnabled val="1"/>
        </dgm:presLayoutVars>
      </dgm:prSet>
      <dgm:spPr/>
      <dgm:t>
        <a:bodyPr/>
        <a:lstStyle/>
        <a:p>
          <a:endParaRPr lang="en-US"/>
        </a:p>
      </dgm:t>
    </dgm:pt>
    <dgm:pt modelId="{FF9EDA31-4FC7-4BB4-8AC0-FBC38E6508D2}" type="pres">
      <dgm:prSet presAssocID="{79AF270D-8CC0-4B0E-B2A4-CCBD0834485E}" presName="sibTrans" presStyleCnt="0"/>
      <dgm:spPr/>
    </dgm:pt>
    <dgm:pt modelId="{B1A79E2D-4513-4A8F-A80F-D6AD13170E54}" type="pres">
      <dgm:prSet presAssocID="{5B0B0718-28E8-4F05-AE83-72321C1D8DF0}" presName="node" presStyleLbl="node1" presStyleIdx="4" presStyleCnt="13">
        <dgm:presLayoutVars>
          <dgm:bulletEnabled val="1"/>
        </dgm:presLayoutVars>
      </dgm:prSet>
      <dgm:spPr/>
      <dgm:t>
        <a:bodyPr/>
        <a:lstStyle/>
        <a:p>
          <a:endParaRPr lang="en-US"/>
        </a:p>
      </dgm:t>
    </dgm:pt>
    <dgm:pt modelId="{EE1A79DF-E8AB-4E5E-8234-CD518A310AC9}" type="pres">
      <dgm:prSet presAssocID="{E2A0C9E9-C61D-4414-B897-261E59A02CC6}" presName="sibTrans" presStyleCnt="0"/>
      <dgm:spPr/>
    </dgm:pt>
    <dgm:pt modelId="{740A2B14-0D6B-458D-8908-FD2382DCE6F3}" type="pres">
      <dgm:prSet presAssocID="{4C82825E-CB98-4CFC-A8D1-340C6B4AAAA5}" presName="node" presStyleLbl="node1" presStyleIdx="5" presStyleCnt="13">
        <dgm:presLayoutVars>
          <dgm:bulletEnabled val="1"/>
        </dgm:presLayoutVars>
      </dgm:prSet>
      <dgm:spPr/>
      <dgm:t>
        <a:bodyPr/>
        <a:lstStyle/>
        <a:p>
          <a:endParaRPr lang="en-US"/>
        </a:p>
      </dgm:t>
    </dgm:pt>
    <dgm:pt modelId="{BA32AD96-6B9C-4E64-A5E5-1DA3C23C4CDA}" type="pres">
      <dgm:prSet presAssocID="{08D7A9B2-79B3-42FE-8244-560542803ECF}" presName="sibTrans" presStyleCnt="0"/>
      <dgm:spPr/>
    </dgm:pt>
    <dgm:pt modelId="{4D071917-8966-4EE0-A3E2-A3C1556D89C8}" type="pres">
      <dgm:prSet presAssocID="{28A7A966-1BBB-459F-99DF-FFC12F4FCC72}" presName="node" presStyleLbl="node1" presStyleIdx="6" presStyleCnt="13">
        <dgm:presLayoutVars>
          <dgm:bulletEnabled val="1"/>
        </dgm:presLayoutVars>
      </dgm:prSet>
      <dgm:spPr/>
      <dgm:t>
        <a:bodyPr/>
        <a:lstStyle/>
        <a:p>
          <a:endParaRPr lang="en-US"/>
        </a:p>
      </dgm:t>
    </dgm:pt>
    <dgm:pt modelId="{4C59F49C-D465-4E11-9D50-3F96ED5D2063}" type="pres">
      <dgm:prSet presAssocID="{F72D33EB-247D-4204-8F81-8B24C932511F}" presName="sibTrans" presStyleCnt="0"/>
      <dgm:spPr/>
    </dgm:pt>
    <dgm:pt modelId="{0D82FCFE-F60C-47E4-8886-FBEFB7EE5A00}" type="pres">
      <dgm:prSet presAssocID="{9D58707D-D70B-479F-BA0B-431C933CE158}" presName="node" presStyleLbl="node1" presStyleIdx="7" presStyleCnt="13">
        <dgm:presLayoutVars>
          <dgm:bulletEnabled val="1"/>
        </dgm:presLayoutVars>
      </dgm:prSet>
      <dgm:spPr/>
      <dgm:t>
        <a:bodyPr/>
        <a:lstStyle/>
        <a:p>
          <a:endParaRPr lang="en-US"/>
        </a:p>
      </dgm:t>
    </dgm:pt>
    <dgm:pt modelId="{39419122-C315-439A-BC0D-38ED0B4ADEEF}" type="pres">
      <dgm:prSet presAssocID="{D2FA9F52-E3AF-4D5C-8C54-D9C08F00DBCF}" presName="sibTrans" presStyleCnt="0"/>
      <dgm:spPr/>
    </dgm:pt>
    <dgm:pt modelId="{F7A2A1D9-C87C-49A6-A30A-EBC0D2BAC837}" type="pres">
      <dgm:prSet presAssocID="{A46C06A8-30EA-4C90-9282-CD7AA3744647}" presName="node" presStyleLbl="node1" presStyleIdx="8" presStyleCnt="13">
        <dgm:presLayoutVars>
          <dgm:bulletEnabled val="1"/>
        </dgm:presLayoutVars>
      </dgm:prSet>
      <dgm:spPr/>
      <dgm:t>
        <a:bodyPr/>
        <a:lstStyle/>
        <a:p>
          <a:endParaRPr lang="en-US"/>
        </a:p>
      </dgm:t>
    </dgm:pt>
    <dgm:pt modelId="{D9597F75-A0C1-4ADF-BB03-09422E811142}" type="pres">
      <dgm:prSet presAssocID="{07C02942-1F75-4140-9BF0-1F1750EEB459}" presName="sibTrans" presStyleCnt="0"/>
      <dgm:spPr/>
    </dgm:pt>
    <dgm:pt modelId="{8CB5B834-3CCA-4324-8C8E-40EB45E45796}" type="pres">
      <dgm:prSet presAssocID="{C6BFD224-AD27-4738-9BF5-B0ADAB69401D}" presName="node" presStyleLbl="node1" presStyleIdx="9" presStyleCnt="13">
        <dgm:presLayoutVars>
          <dgm:bulletEnabled val="1"/>
        </dgm:presLayoutVars>
      </dgm:prSet>
      <dgm:spPr/>
      <dgm:t>
        <a:bodyPr/>
        <a:lstStyle/>
        <a:p>
          <a:endParaRPr lang="en-US"/>
        </a:p>
      </dgm:t>
    </dgm:pt>
    <dgm:pt modelId="{8370443D-2B4B-4343-A4AE-EE8D8D922E44}" type="pres">
      <dgm:prSet presAssocID="{8B5E18FA-0783-4D25-BE74-E5F368452366}" presName="sibTrans" presStyleCnt="0"/>
      <dgm:spPr/>
    </dgm:pt>
    <dgm:pt modelId="{C5AB197E-4931-4D52-B0C6-6752947B055F}" type="pres">
      <dgm:prSet presAssocID="{7D18DCE9-AA9B-44AD-A6BD-7CF9E9DC8A3A}" presName="node" presStyleLbl="node1" presStyleIdx="10" presStyleCnt="13">
        <dgm:presLayoutVars>
          <dgm:bulletEnabled val="1"/>
        </dgm:presLayoutVars>
      </dgm:prSet>
      <dgm:spPr/>
      <dgm:t>
        <a:bodyPr/>
        <a:lstStyle/>
        <a:p>
          <a:endParaRPr lang="en-US"/>
        </a:p>
      </dgm:t>
    </dgm:pt>
    <dgm:pt modelId="{A1378AC1-3F4D-4E60-9B51-62CB290AAEA6}" type="pres">
      <dgm:prSet presAssocID="{86AD3234-7EED-44AE-A8CC-12859CF26F90}" presName="sibTrans" presStyleCnt="0"/>
      <dgm:spPr/>
    </dgm:pt>
    <dgm:pt modelId="{A270157F-A547-4E12-B4CC-DF1D8D6FA0F4}" type="pres">
      <dgm:prSet presAssocID="{01465B30-120A-4009-8BBD-836A9526916E}" presName="node" presStyleLbl="node1" presStyleIdx="11" presStyleCnt="13">
        <dgm:presLayoutVars>
          <dgm:bulletEnabled val="1"/>
        </dgm:presLayoutVars>
      </dgm:prSet>
      <dgm:spPr/>
      <dgm:t>
        <a:bodyPr/>
        <a:lstStyle/>
        <a:p>
          <a:endParaRPr lang="en-US"/>
        </a:p>
      </dgm:t>
    </dgm:pt>
    <dgm:pt modelId="{EF082D19-DD2E-4DF0-ACFE-A62F748CC06C}" type="pres">
      <dgm:prSet presAssocID="{0D46C3AF-2744-4DDC-B541-B03B817FBAEE}" presName="sibTrans" presStyleCnt="0"/>
      <dgm:spPr/>
    </dgm:pt>
    <dgm:pt modelId="{3940B859-DB82-488E-AD40-594DA1958E56}" type="pres">
      <dgm:prSet presAssocID="{A4C9CAC0-3EEF-4ABF-B3AB-0CCDCC0171E6}" presName="node" presStyleLbl="node1" presStyleIdx="12" presStyleCnt="13">
        <dgm:presLayoutVars>
          <dgm:bulletEnabled val="1"/>
        </dgm:presLayoutVars>
      </dgm:prSet>
      <dgm:spPr/>
      <dgm:t>
        <a:bodyPr/>
        <a:lstStyle/>
        <a:p>
          <a:endParaRPr lang="en-US"/>
        </a:p>
      </dgm:t>
    </dgm:pt>
  </dgm:ptLst>
  <dgm:cxnLst>
    <dgm:cxn modelId="{1B0336A8-68BB-4B55-8ECB-3FDDD069750C}" type="presOf" srcId="{28A7A966-1BBB-459F-99DF-FFC12F4FCC72}" destId="{4D071917-8966-4EE0-A3E2-A3C1556D89C8}" srcOrd="0" destOrd="0" presId="urn:microsoft.com/office/officeart/2005/8/layout/default"/>
    <dgm:cxn modelId="{900FE63D-74FC-40F5-8641-0B95770EEB3B}" type="presOf" srcId="{9D58707D-D70B-479F-BA0B-431C933CE158}" destId="{0D82FCFE-F60C-47E4-8886-FBEFB7EE5A00}" srcOrd="0" destOrd="0" presId="urn:microsoft.com/office/officeart/2005/8/layout/default"/>
    <dgm:cxn modelId="{02488DC9-302A-4893-A893-9E778F2B3033}" srcId="{56A344A9-67ED-443A-A4E5-F6AA158909EC}" destId="{7D18DCE9-AA9B-44AD-A6BD-7CF9E9DC8A3A}" srcOrd="10" destOrd="0" parTransId="{FBD44801-0540-4F23-BBC2-5887BCD98A7D}" sibTransId="{86AD3234-7EED-44AE-A8CC-12859CF26F90}"/>
    <dgm:cxn modelId="{5EC871D6-A0EE-4364-94DE-10A7B897DAED}" srcId="{56A344A9-67ED-443A-A4E5-F6AA158909EC}" destId="{44E60E3F-B3AF-449B-9136-8A1736D2F284}" srcOrd="0" destOrd="0" parTransId="{56E81740-7C1A-40E4-A537-30AC4A99DB9E}" sibTransId="{A6D5781F-0356-463C-AD81-A63AA156214E}"/>
    <dgm:cxn modelId="{C9ABA0E8-5B43-48C6-905F-1250D4071400}" srcId="{56A344A9-67ED-443A-A4E5-F6AA158909EC}" destId="{28A7A966-1BBB-459F-99DF-FFC12F4FCC72}" srcOrd="6" destOrd="0" parTransId="{4D5699DC-65F0-41FD-A1D3-D931B56FF0F1}" sibTransId="{F72D33EB-247D-4204-8F81-8B24C932511F}"/>
    <dgm:cxn modelId="{23AAD2A8-739F-4206-9488-3D6CD8BE3537}" type="presOf" srcId="{A46C06A8-30EA-4C90-9282-CD7AA3744647}" destId="{F7A2A1D9-C87C-49A6-A30A-EBC0D2BAC837}" srcOrd="0" destOrd="0" presId="urn:microsoft.com/office/officeart/2005/8/layout/default"/>
    <dgm:cxn modelId="{71764124-506A-447C-8FFD-D38AFFD87BDE}" type="presOf" srcId="{A4C9CAC0-3EEF-4ABF-B3AB-0CCDCC0171E6}" destId="{3940B859-DB82-488E-AD40-594DA1958E56}" srcOrd="0" destOrd="0" presId="urn:microsoft.com/office/officeart/2005/8/layout/default"/>
    <dgm:cxn modelId="{949DA433-B89D-422F-8E07-6073E01882C3}" type="presOf" srcId="{9B61235A-D225-4F9F-88FF-C38E35D121FC}" destId="{CB5FA10B-BD0B-4A2A-BB2D-C7B28BC731D5}" srcOrd="0" destOrd="0" presId="urn:microsoft.com/office/officeart/2005/8/layout/default"/>
    <dgm:cxn modelId="{76DD65A0-1825-4EE3-B7D3-237A8FB342E9}" type="presOf" srcId="{35E3E2DF-E0F3-4B51-B184-B0E804FD56F6}" destId="{25A8F1F9-199F-40CD-A1B6-618C27438C1F}" srcOrd="0" destOrd="0" presId="urn:microsoft.com/office/officeart/2005/8/layout/default"/>
    <dgm:cxn modelId="{2616B63A-4836-4066-8F1B-93AD1BEC5B53}" srcId="{56A344A9-67ED-443A-A4E5-F6AA158909EC}" destId="{C6BFD224-AD27-4738-9BF5-B0ADAB69401D}" srcOrd="9" destOrd="0" parTransId="{1E1E8117-5892-40FD-B6D9-0097FD9486E8}" sibTransId="{8B5E18FA-0783-4D25-BE74-E5F368452366}"/>
    <dgm:cxn modelId="{2131AABB-D8B5-46E1-A95E-D1985C65C0EA}" type="presOf" srcId="{7D18DCE9-AA9B-44AD-A6BD-7CF9E9DC8A3A}" destId="{C5AB197E-4931-4D52-B0C6-6752947B055F}" srcOrd="0" destOrd="0" presId="urn:microsoft.com/office/officeart/2005/8/layout/default"/>
    <dgm:cxn modelId="{F1FB7F7C-4A9F-47AC-861C-44BF0A10A9E5}" type="presOf" srcId="{BEE34A40-12B1-4054-BF12-81879DF1CDDA}" destId="{F01EFAC1-9E8C-4E01-AC1C-6448D5D662CE}" srcOrd="0" destOrd="0" presId="urn:microsoft.com/office/officeart/2005/8/layout/default"/>
    <dgm:cxn modelId="{39ADF908-FF5D-4542-8EC4-33EB92661E4E}" type="presOf" srcId="{5B0B0718-28E8-4F05-AE83-72321C1D8DF0}" destId="{B1A79E2D-4513-4A8F-A80F-D6AD13170E54}" srcOrd="0" destOrd="0" presId="urn:microsoft.com/office/officeart/2005/8/layout/default"/>
    <dgm:cxn modelId="{AC51F369-2AC1-48AE-9613-152C95CBFD40}" srcId="{56A344A9-67ED-443A-A4E5-F6AA158909EC}" destId="{A46C06A8-30EA-4C90-9282-CD7AA3744647}" srcOrd="8" destOrd="0" parTransId="{D271E741-682F-4EBF-B71C-BBDB36423279}" sibTransId="{07C02942-1F75-4140-9BF0-1F1750EEB459}"/>
    <dgm:cxn modelId="{9B795E1D-D093-4C4A-8858-80DEE48DC66A}" srcId="{56A344A9-67ED-443A-A4E5-F6AA158909EC}" destId="{9B61235A-D225-4F9F-88FF-C38E35D121FC}" srcOrd="2" destOrd="0" parTransId="{03819CBC-652D-4331-AB94-F2BDDF016DF2}" sibTransId="{4E6E67DA-7C32-4F54-B864-8D969D2ADBAD}"/>
    <dgm:cxn modelId="{4AE0D1D5-61DD-4FCF-A252-4D91342596B6}" srcId="{56A344A9-67ED-443A-A4E5-F6AA158909EC}" destId="{BEE34A40-12B1-4054-BF12-81879DF1CDDA}" srcOrd="1" destOrd="0" parTransId="{30B0B7C6-CF3F-4AF0-844E-5237DCF7A832}" sibTransId="{D512D831-C033-495C-AE74-C3ED023EBA5C}"/>
    <dgm:cxn modelId="{E5E0ECD5-DCF6-4DC2-98C6-11E374CBB40A}" type="presOf" srcId="{01465B30-120A-4009-8BBD-836A9526916E}" destId="{A270157F-A547-4E12-B4CC-DF1D8D6FA0F4}" srcOrd="0" destOrd="0" presId="urn:microsoft.com/office/officeart/2005/8/layout/default"/>
    <dgm:cxn modelId="{6874CF0E-1AA5-49F3-AE6E-CDDC363D09A0}" type="presOf" srcId="{4C82825E-CB98-4CFC-A8D1-340C6B4AAAA5}" destId="{740A2B14-0D6B-458D-8908-FD2382DCE6F3}" srcOrd="0" destOrd="0" presId="urn:microsoft.com/office/officeart/2005/8/layout/default"/>
    <dgm:cxn modelId="{361070A9-6013-475C-9141-99237B378BCF}" srcId="{56A344A9-67ED-443A-A4E5-F6AA158909EC}" destId="{01465B30-120A-4009-8BBD-836A9526916E}" srcOrd="11" destOrd="0" parTransId="{884F6345-3ACA-438A-9732-DC58680BBB35}" sibTransId="{0D46C3AF-2744-4DDC-B541-B03B817FBAEE}"/>
    <dgm:cxn modelId="{7B9FC662-801F-4059-A073-DFDB0DC312EF}" type="presOf" srcId="{56A344A9-67ED-443A-A4E5-F6AA158909EC}" destId="{FC40F448-7067-4BD8-82E6-20C9BAE28215}" srcOrd="0" destOrd="0" presId="urn:microsoft.com/office/officeart/2005/8/layout/default"/>
    <dgm:cxn modelId="{376CD130-6CA7-4CFD-A32C-7D0632F06A4E}" srcId="{56A344A9-67ED-443A-A4E5-F6AA158909EC}" destId="{5B0B0718-28E8-4F05-AE83-72321C1D8DF0}" srcOrd="4" destOrd="0" parTransId="{39378874-3C89-48F0-B783-29E5E91F754C}" sibTransId="{E2A0C9E9-C61D-4414-B897-261E59A02CC6}"/>
    <dgm:cxn modelId="{E6C0B667-E97F-436D-A002-B47A4DA682D2}" type="presOf" srcId="{44E60E3F-B3AF-449B-9136-8A1736D2F284}" destId="{2CB47CBF-5EBF-4209-BFD9-70B350DFF1A1}" srcOrd="0" destOrd="0" presId="urn:microsoft.com/office/officeart/2005/8/layout/default"/>
    <dgm:cxn modelId="{6F38A004-35FE-4F39-BCB9-BF78203CF719}" srcId="{56A344A9-67ED-443A-A4E5-F6AA158909EC}" destId="{A4C9CAC0-3EEF-4ABF-B3AB-0CCDCC0171E6}" srcOrd="12" destOrd="0" parTransId="{B42D2E2A-0803-4D72-ACA4-066D50C9EFE7}" sibTransId="{3C512B48-E184-440D-83B1-03FF2E12931A}"/>
    <dgm:cxn modelId="{1ED311E1-CC9D-42B2-8307-E322D6255E1A}" srcId="{56A344A9-67ED-443A-A4E5-F6AA158909EC}" destId="{9D58707D-D70B-479F-BA0B-431C933CE158}" srcOrd="7" destOrd="0" parTransId="{D037E071-9F3B-4BAD-B3A8-5B69FA71CA10}" sibTransId="{D2FA9F52-E3AF-4D5C-8C54-D9C08F00DBCF}"/>
    <dgm:cxn modelId="{7E135D9B-C9D3-4D43-990F-9B3045B0A0B2}" srcId="{56A344A9-67ED-443A-A4E5-F6AA158909EC}" destId="{35E3E2DF-E0F3-4B51-B184-B0E804FD56F6}" srcOrd="3" destOrd="0" parTransId="{6E85D53A-42E5-44A4-A8B2-47036A1E9D71}" sibTransId="{79AF270D-8CC0-4B0E-B2A4-CCBD0834485E}"/>
    <dgm:cxn modelId="{4242CD8B-0D07-41BA-91B2-DB3D71C7C899}" srcId="{56A344A9-67ED-443A-A4E5-F6AA158909EC}" destId="{4C82825E-CB98-4CFC-A8D1-340C6B4AAAA5}" srcOrd="5" destOrd="0" parTransId="{93B7F09A-589E-493B-83F9-D1C364FCA66F}" sibTransId="{08D7A9B2-79B3-42FE-8244-560542803ECF}"/>
    <dgm:cxn modelId="{F8FF034C-593C-411D-AE86-37D4E738C3D5}" type="presOf" srcId="{C6BFD224-AD27-4738-9BF5-B0ADAB69401D}" destId="{8CB5B834-3CCA-4324-8C8E-40EB45E45796}" srcOrd="0" destOrd="0" presId="urn:microsoft.com/office/officeart/2005/8/layout/default"/>
    <dgm:cxn modelId="{B674AC61-AF94-4C7C-A4E0-9B852B545452}" type="presParOf" srcId="{FC40F448-7067-4BD8-82E6-20C9BAE28215}" destId="{2CB47CBF-5EBF-4209-BFD9-70B350DFF1A1}" srcOrd="0" destOrd="0" presId="urn:microsoft.com/office/officeart/2005/8/layout/default"/>
    <dgm:cxn modelId="{E9CF4684-E511-438D-86C4-41547F06BA73}" type="presParOf" srcId="{FC40F448-7067-4BD8-82E6-20C9BAE28215}" destId="{9DF5CFC6-E36A-45AB-95F0-6676834BE5EE}" srcOrd="1" destOrd="0" presId="urn:microsoft.com/office/officeart/2005/8/layout/default"/>
    <dgm:cxn modelId="{72FA4941-B3A6-4562-8A6D-6321E7D5DFE2}" type="presParOf" srcId="{FC40F448-7067-4BD8-82E6-20C9BAE28215}" destId="{F01EFAC1-9E8C-4E01-AC1C-6448D5D662CE}" srcOrd="2" destOrd="0" presId="urn:microsoft.com/office/officeart/2005/8/layout/default"/>
    <dgm:cxn modelId="{51A2DD06-CD28-41E2-91F6-F5C5473A54FC}" type="presParOf" srcId="{FC40F448-7067-4BD8-82E6-20C9BAE28215}" destId="{28507C18-B8B0-4D5D-BC29-4C6E6E781728}" srcOrd="3" destOrd="0" presId="urn:microsoft.com/office/officeart/2005/8/layout/default"/>
    <dgm:cxn modelId="{0EFE4A7E-D459-4A86-87BF-0F14590037B6}" type="presParOf" srcId="{FC40F448-7067-4BD8-82E6-20C9BAE28215}" destId="{CB5FA10B-BD0B-4A2A-BB2D-C7B28BC731D5}" srcOrd="4" destOrd="0" presId="urn:microsoft.com/office/officeart/2005/8/layout/default"/>
    <dgm:cxn modelId="{CBE9D0BB-69D5-4BF1-9FCC-CA0A55F9D7FD}" type="presParOf" srcId="{FC40F448-7067-4BD8-82E6-20C9BAE28215}" destId="{8FA47638-5640-411B-B83B-96CD00495B63}" srcOrd="5" destOrd="0" presId="urn:microsoft.com/office/officeart/2005/8/layout/default"/>
    <dgm:cxn modelId="{9119E3AC-1C63-4F4D-98B6-AD2FFB190BB8}" type="presParOf" srcId="{FC40F448-7067-4BD8-82E6-20C9BAE28215}" destId="{25A8F1F9-199F-40CD-A1B6-618C27438C1F}" srcOrd="6" destOrd="0" presId="urn:microsoft.com/office/officeart/2005/8/layout/default"/>
    <dgm:cxn modelId="{DF3EF3BE-D1B0-4C08-9E18-5D9225FF3D98}" type="presParOf" srcId="{FC40F448-7067-4BD8-82E6-20C9BAE28215}" destId="{FF9EDA31-4FC7-4BB4-8AC0-FBC38E6508D2}" srcOrd="7" destOrd="0" presId="urn:microsoft.com/office/officeart/2005/8/layout/default"/>
    <dgm:cxn modelId="{373C8C97-1533-44C8-B01E-FED6DB90C3EA}" type="presParOf" srcId="{FC40F448-7067-4BD8-82E6-20C9BAE28215}" destId="{B1A79E2D-4513-4A8F-A80F-D6AD13170E54}" srcOrd="8" destOrd="0" presId="urn:microsoft.com/office/officeart/2005/8/layout/default"/>
    <dgm:cxn modelId="{927391E4-17EC-4DD7-97A8-15369E8AB151}" type="presParOf" srcId="{FC40F448-7067-4BD8-82E6-20C9BAE28215}" destId="{EE1A79DF-E8AB-4E5E-8234-CD518A310AC9}" srcOrd="9" destOrd="0" presId="urn:microsoft.com/office/officeart/2005/8/layout/default"/>
    <dgm:cxn modelId="{6F8819F7-B854-4A3F-A3B3-790C199D9000}" type="presParOf" srcId="{FC40F448-7067-4BD8-82E6-20C9BAE28215}" destId="{740A2B14-0D6B-458D-8908-FD2382DCE6F3}" srcOrd="10" destOrd="0" presId="urn:microsoft.com/office/officeart/2005/8/layout/default"/>
    <dgm:cxn modelId="{8547C1C1-FC60-4EC7-9BFA-D797304CC31B}" type="presParOf" srcId="{FC40F448-7067-4BD8-82E6-20C9BAE28215}" destId="{BA32AD96-6B9C-4E64-A5E5-1DA3C23C4CDA}" srcOrd="11" destOrd="0" presId="urn:microsoft.com/office/officeart/2005/8/layout/default"/>
    <dgm:cxn modelId="{16032876-46CB-4BA9-9C38-C9C9899DF24E}" type="presParOf" srcId="{FC40F448-7067-4BD8-82E6-20C9BAE28215}" destId="{4D071917-8966-4EE0-A3E2-A3C1556D89C8}" srcOrd="12" destOrd="0" presId="urn:microsoft.com/office/officeart/2005/8/layout/default"/>
    <dgm:cxn modelId="{154F4319-DAE5-4A46-82CA-0E92F8C59EDB}" type="presParOf" srcId="{FC40F448-7067-4BD8-82E6-20C9BAE28215}" destId="{4C59F49C-D465-4E11-9D50-3F96ED5D2063}" srcOrd="13" destOrd="0" presId="urn:microsoft.com/office/officeart/2005/8/layout/default"/>
    <dgm:cxn modelId="{0149B1DB-43CE-46DB-A755-F8A3007DB7DB}" type="presParOf" srcId="{FC40F448-7067-4BD8-82E6-20C9BAE28215}" destId="{0D82FCFE-F60C-47E4-8886-FBEFB7EE5A00}" srcOrd="14" destOrd="0" presId="urn:microsoft.com/office/officeart/2005/8/layout/default"/>
    <dgm:cxn modelId="{82CE11E9-9259-4171-A776-1C8C227DBCB2}" type="presParOf" srcId="{FC40F448-7067-4BD8-82E6-20C9BAE28215}" destId="{39419122-C315-439A-BC0D-38ED0B4ADEEF}" srcOrd="15" destOrd="0" presId="urn:microsoft.com/office/officeart/2005/8/layout/default"/>
    <dgm:cxn modelId="{9A307117-C1E1-4315-ACC4-FE08A1040C43}" type="presParOf" srcId="{FC40F448-7067-4BD8-82E6-20C9BAE28215}" destId="{F7A2A1D9-C87C-49A6-A30A-EBC0D2BAC837}" srcOrd="16" destOrd="0" presId="urn:microsoft.com/office/officeart/2005/8/layout/default"/>
    <dgm:cxn modelId="{DE99FCB3-DE35-4CB5-8B27-742D08CAF717}" type="presParOf" srcId="{FC40F448-7067-4BD8-82E6-20C9BAE28215}" destId="{D9597F75-A0C1-4ADF-BB03-09422E811142}" srcOrd="17" destOrd="0" presId="urn:microsoft.com/office/officeart/2005/8/layout/default"/>
    <dgm:cxn modelId="{68B98F32-C565-46B5-A12C-4E41D155C662}" type="presParOf" srcId="{FC40F448-7067-4BD8-82E6-20C9BAE28215}" destId="{8CB5B834-3CCA-4324-8C8E-40EB45E45796}" srcOrd="18" destOrd="0" presId="urn:microsoft.com/office/officeart/2005/8/layout/default"/>
    <dgm:cxn modelId="{EDCEA636-9E98-4492-9DFE-B12C39576047}" type="presParOf" srcId="{FC40F448-7067-4BD8-82E6-20C9BAE28215}" destId="{8370443D-2B4B-4343-A4AE-EE8D8D922E44}" srcOrd="19" destOrd="0" presId="urn:microsoft.com/office/officeart/2005/8/layout/default"/>
    <dgm:cxn modelId="{92423F4F-F15C-4E18-90A1-889E8689E4C8}" type="presParOf" srcId="{FC40F448-7067-4BD8-82E6-20C9BAE28215}" destId="{C5AB197E-4931-4D52-B0C6-6752947B055F}" srcOrd="20" destOrd="0" presId="urn:microsoft.com/office/officeart/2005/8/layout/default"/>
    <dgm:cxn modelId="{DF2D565D-0B7E-4CE2-A113-087ED0C09A0D}" type="presParOf" srcId="{FC40F448-7067-4BD8-82E6-20C9BAE28215}" destId="{A1378AC1-3F4D-4E60-9B51-62CB290AAEA6}" srcOrd="21" destOrd="0" presId="urn:microsoft.com/office/officeart/2005/8/layout/default"/>
    <dgm:cxn modelId="{67BE5CF8-67E8-4D4F-8BF7-FAA6C7A5A03B}" type="presParOf" srcId="{FC40F448-7067-4BD8-82E6-20C9BAE28215}" destId="{A270157F-A547-4E12-B4CC-DF1D8D6FA0F4}" srcOrd="22" destOrd="0" presId="urn:microsoft.com/office/officeart/2005/8/layout/default"/>
    <dgm:cxn modelId="{58BA5C64-F790-442A-BAE2-A391D1D0CD35}" type="presParOf" srcId="{FC40F448-7067-4BD8-82E6-20C9BAE28215}" destId="{EF082D19-DD2E-4DF0-ACFE-A62F748CC06C}" srcOrd="23" destOrd="0" presId="urn:microsoft.com/office/officeart/2005/8/layout/default"/>
    <dgm:cxn modelId="{790211AC-3A58-444A-BC63-C408DF54F0DC}" type="presParOf" srcId="{FC40F448-7067-4BD8-82E6-20C9BAE28215}" destId="{3940B859-DB82-488E-AD40-594DA1958E56}" srcOrd="2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05C8BFF3-EC2A-478D-B878-1C1E84E92C15}"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5915DBF5-75AE-4629-965C-EB4BAC0B8B8F}">
      <dgm:prSet/>
      <dgm:spPr/>
      <dgm:t>
        <a:bodyPr/>
        <a:lstStyle/>
        <a:p>
          <a:pPr rtl="1"/>
          <a:r>
            <a:rPr lang="ar-IQ" smtClean="0"/>
            <a:t>أنشئت بموجب اتفاقية خاصة وقعت في 16/ك1/ 1920</a:t>
          </a:r>
          <a:endParaRPr lang="en-US"/>
        </a:p>
      </dgm:t>
    </dgm:pt>
    <dgm:pt modelId="{1272168C-A910-47CD-9A2B-0FDAEBA05B58}" type="parTrans" cxnId="{5D847DB1-C3A3-4387-AF83-A16FF0867A46}">
      <dgm:prSet/>
      <dgm:spPr/>
      <dgm:t>
        <a:bodyPr/>
        <a:lstStyle/>
        <a:p>
          <a:endParaRPr lang="en-US"/>
        </a:p>
      </dgm:t>
    </dgm:pt>
    <dgm:pt modelId="{FE012F8E-F48B-44F3-9BAE-DDB2C2E99392}" type="sibTrans" cxnId="{5D847DB1-C3A3-4387-AF83-A16FF0867A46}">
      <dgm:prSet/>
      <dgm:spPr/>
      <dgm:t>
        <a:bodyPr/>
        <a:lstStyle/>
        <a:p>
          <a:endParaRPr lang="en-US"/>
        </a:p>
      </dgm:t>
    </dgm:pt>
    <dgm:pt modelId="{DB0E3D89-59DA-4729-BD1B-704BE5B3DC68}">
      <dgm:prSet/>
      <dgm:spPr/>
      <dgm:t>
        <a:bodyPr/>
        <a:lstStyle/>
        <a:p>
          <a:pPr rtl="1"/>
          <a:r>
            <a:rPr lang="ar-IQ" smtClean="0"/>
            <a:t>تتبع عصبة الأمم</a:t>
          </a:r>
          <a:endParaRPr lang="en-US"/>
        </a:p>
      </dgm:t>
    </dgm:pt>
    <dgm:pt modelId="{05C2F70B-4BDE-4C9D-A8CA-C7F151082FE0}" type="parTrans" cxnId="{A5C0C9F4-9CAB-4FAD-A6A1-10733D433479}">
      <dgm:prSet/>
      <dgm:spPr/>
      <dgm:t>
        <a:bodyPr/>
        <a:lstStyle/>
        <a:p>
          <a:endParaRPr lang="en-US"/>
        </a:p>
      </dgm:t>
    </dgm:pt>
    <dgm:pt modelId="{77B6769E-3753-4CAD-B893-F1F517CC7B30}" type="sibTrans" cxnId="{A5C0C9F4-9CAB-4FAD-A6A1-10733D433479}">
      <dgm:prSet/>
      <dgm:spPr/>
      <dgm:t>
        <a:bodyPr/>
        <a:lstStyle/>
        <a:p>
          <a:endParaRPr lang="en-US"/>
        </a:p>
      </dgm:t>
    </dgm:pt>
    <dgm:pt modelId="{BDCF42EF-8E57-4D66-B18F-889FCF1F0FEB}">
      <dgm:prSet/>
      <dgm:spPr/>
      <dgm:t>
        <a:bodyPr/>
        <a:lstStyle/>
        <a:p>
          <a:pPr rtl="1"/>
          <a:r>
            <a:rPr lang="ar-IQ" smtClean="0"/>
            <a:t>تتكون من قضاة دائميون يعينون بموافقة مجلس العصبة والجمعية العامة</a:t>
          </a:r>
          <a:endParaRPr lang="en-US"/>
        </a:p>
      </dgm:t>
    </dgm:pt>
    <dgm:pt modelId="{A6707FF3-7DC2-4E8D-997E-3A8EC147C0AC}" type="parTrans" cxnId="{3061DC10-2B40-4E49-A777-24358133963B}">
      <dgm:prSet/>
      <dgm:spPr/>
      <dgm:t>
        <a:bodyPr/>
        <a:lstStyle/>
        <a:p>
          <a:endParaRPr lang="en-US"/>
        </a:p>
      </dgm:t>
    </dgm:pt>
    <dgm:pt modelId="{4046BC2B-1730-4493-986D-159129268850}" type="sibTrans" cxnId="{3061DC10-2B40-4E49-A777-24358133963B}">
      <dgm:prSet/>
      <dgm:spPr/>
      <dgm:t>
        <a:bodyPr/>
        <a:lstStyle/>
        <a:p>
          <a:endParaRPr lang="en-US"/>
        </a:p>
      </dgm:t>
    </dgm:pt>
    <dgm:pt modelId="{7BED5CCD-5B30-49F2-BF31-B814F9549947}">
      <dgm:prSet/>
      <dgm:spPr/>
      <dgm:t>
        <a:bodyPr/>
        <a:lstStyle/>
        <a:p>
          <a:pPr rtl="1"/>
          <a:r>
            <a:rPr lang="ar-IQ" smtClean="0"/>
            <a:t>تختص بالفصل في المنازعات التي يرفعها إليها الدول الأعضاء</a:t>
          </a:r>
          <a:endParaRPr lang="en-US"/>
        </a:p>
      </dgm:t>
    </dgm:pt>
    <dgm:pt modelId="{F26D54E2-7768-4695-85D3-2112BF4D3DC2}" type="parTrans" cxnId="{89358D29-B35E-48CE-BE11-208C88E534ED}">
      <dgm:prSet/>
      <dgm:spPr/>
      <dgm:t>
        <a:bodyPr/>
        <a:lstStyle/>
        <a:p>
          <a:endParaRPr lang="en-US"/>
        </a:p>
      </dgm:t>
    </dgm:pt>
    <dgm:pt modelId="{2A8DCEDA-0869-4A0F-B7BE-31643750F129}" type="sibTrans" cxnId="{89358D29-B35E-48CE-BE11-208C88E534ED}">
      <dgm:prSet/>
      <dgm:spPr/>
      <dgm:t>
        <a:bodyPr/>
        <a:lstStyle/>
        <a:p>
          <a:endParaRPr lang="en-US"/>
        </a:p>
      </dgm:t>
    </dgm:pt>
    <dgm:pt modelId="{4D1210CA-B6FC-49FA-ACF3-D5B1192D2345}">
      <dgm:prSet/>
      <dgm:spPr/>
      <dgm:t>
        <a:bodyPr/>
        <a:lstStyle/>
        <a:p>
          <a:pPr rtl="1"/>
          <a:r>
            <a:rPr lang="ar-IQ" smtClean="0"/>
            <a:t>تختص بتقديم الرأي في تفسير نصوص العهد ومعاهدات الصلح وهي مشابهة لمحكمة العدل الدولية في منظمة الامم المتحدة والتي سنشرحها في المحاضرات القادمة</a:t>
          </a:r>
          <a:endParaRPr lang="en-US"/>
        </a:p>
      </dgm:t>
    </dgm:pt>
    <dgm:pt modelId="{92E2FAED-D52E-43FE-A0BE-6972D93A6634}" type="parTrans" cxnId="{848AEFD1-359F-4EE8-BE39-305D40A039C9}">
      <dgm:prSet/>
      <dgm:spPr/>
      <dgm:t>
        <a:bodyPr/>
        <a:lstStyle/>
        <a:p>
          <a:endParaRPr lang="en-US"/>
        </a:p>
      </dgm:t>
    </dgm:pt>
    <dgm:pt modelId="{8800A555-1C53-458A-A602-943783FF3C73}" type="sibTrans" cxnId="{848AEFD1-359F-4EE8-BE39-305D40A039C9}">
      <dgm:prSet/>
      <dgm:spPr/>
      <dgm:t>
        <a:bodyPr/>
        <a:lstStyle/>
        <a:p>
          <a:endParaRPr lang="en-US"/>
        </a:p>
      </dgm:t>
    </dgm:pt>
    <dgm:pt modelId="{C7295375-566D-4751-BB96-2BC318C32D8F}" type="pres">
      <dgm:prSet presAssocID="{05C8BFF3-EC2A-478D-B878-1C1E84E92C15}" presName="linear" presStyleCnt="0">
        <dgm:presLayoutVars>
          <dgm:animLvl val="lvl"/>
          <dgm:resizeHandles val="exact"/>
        </dgm:presLayoutVars>
      </dgm:prSet>
      <dgm:spPr/>
      <dgm:t>
        <a:bodyPr/>
        <a:lstStyle/>
        <a:p>
          <a:endParaRPr lang="en-US"/>
        </a:p>
      </dgm:t>
    </dgm:pt>
    <dgm:pt modelId="{F30D8410-6CEB-48FE-8E04-6598CEAD60DC}" type="pres">
      <dgm:prSet presAssocID="{5915DBF5-75AE-4629-965C-EB4BAC0B8B8F}" presName="parentText" presStyleLbl="node1" presStyleIdx="0" presStyleCnt="5">
        <dgm:presLayoutVars>
          <dgm:chMax val="0"/>
          <dgm:bulletEnabled val="1"/>
        </dgm:presLayoutVars>
      </dgm:prSet>
      <dgm:spPr/>
      <dgm:t>
        <a:bodyPr/>
        <a:lstStyle/>
        <a:p>
          <a:endParaRPr lang="en-US"/>
        </a:p>
      </dgm:t>
    </dgm:pt>
    <dgm:pt modelId="{DBAB6799-73E7-4068-8FC6-B96060A9C515}" type="pres">
      <dgm:prSet presAssocID="{FE012F8E-F48B-44F3-9BAE-DDB2C2E99392}" presName="spacer" presStyleCnt="0"/>
      <dgm:spPr/>
    </dgm:pt>
    <dgm:pt modelId="{3BE924FD-645F-437F-AEE0-5A474200F7B3}" type="pres">
      <dgm:prSet presAssocID="{DB0E3D89-59DA-4729-BD1B-704BE5B3DC68}" presName="parentText" presStyleLbl="node1" presStyleIdx="1" presStyleCnt="5">
        <dgm:presLayoutVars>
          <dgm:chMax val="0"/>
          <dgm:bulletEnabled val="1"/>
        </dgm:presLayoutVars>
      </dgm:prSet>
      <dgm:spPr/>
      <dgm:t>
        <a:bodyPr/>
        <a:lstStyle/>
        <a:p>
          <a:endParaRPr lang="en-US"/>
        </a:p>
      </dgm:t>
    </dgm:pt>
    <dgm:pt modelId="{31DC92ED-0534-4CD0-A18F-31568D328766}" type="pres">
      <dgm:prSet presAssocID="{77B6769E-3753-4CAD-B893-F1F517CC7B30}" presName="spacer" presStyleCnt="0"/>
      <dgm:spPr/>
    </dgm:pt>
    <dgm:pt modelId="{40AB0227-001B-480F-BC18-D16CA16AC107}" type="pres">
      <dgm:prSet presAssocID="{BDCF42EF-8E57-4D66-B18F-889FCF1F0FEB}" presName="parentText" presStyleLbl="node1" presStyleIdx="2" presStyleCnt="5">
        <dgm:presLayoutVars>
          <dgm:chMax val="0"/>
          <dgm:bulletEnabled val="1"/>
        </dgm:presLayoutVars>
      </dgm:prSet>
      <dgm:spPr/>
      <dgm:t>
        <a:bodyPr/>
        <a:lstStyle/>
        <a:p>
          <a:endParaRPr lang="en-US"/>
        </a:p>
      </dgm:t>
    </dgm:pt>
    <dgm:pt modelId="{7AD259BC-402E-4D8D-9F3A-7789C02FE81E}" type="pres">
      <dgm:prSet presAssocID="{4046BC2B-1730-4493-986D-159129268850}" presName="spacer" presStyleCnt="0"/>
      <dgm:spPr/>
    </dgm:pt>
    <dgm:pt modelId="{EA977A4E-F653-40FF-85BC-7A8740F4F697}" type="pres">
      <dgm:prSet presAssocID="{7BED5CCD-5B30-49F2-BF31-B814F9549947}" presName="parentText" presStyleLbl="node1" presStyleIdx="3" presStyleCnt="5">
        <dgm:presLayoutVars>
          <dgm:chMax val="0"/>
          <dgm:bulletEnabled val="1"/>
        </dgm:presLayoutVars>
      </dgm:prSet>
      <dgm:spPr/>
      <dgm:t>
        <a:bodyPr/>
        <a:lstStyle/>
        <a:p>
          <a:endParaRPr lang="en-US"/>
        </a:p>
      </dgm:t>
    </dgm:pt>
    <dgm:pt modelId="{731052EB-4579-4F7D-AE39-4E7E6EB8FAC4}" type="pres">
      <dgm:prSet presAssocID="{2A8DCEDA-0869-4A0F-B7BE-31643750F129}" presName="spacer" presStyleCnt="0"/>
      <dgm:spPr/>
    </dgm:pt>
    <dgm:pt modelId="{36E4C225-18A1-4187-8BC5-CAB9065183FE}" type="pres">
      <dgm:prSet presAssocID="{4D1210CA-B6FC-49FA-ACF3-D5B1192D2345}" presName="parentText" presStyleLbl="node1" presStyleIdx="4" presStyleCnt="5">
        <dgm:presLayoutVars>
          <dgm:chMax val="0"/>
          <dgm:bulletEnabled val="1"/>
        </dgm:presLayoutVars>
      </dgm:prSet>
      <dgm:spPr/>
      <dgm:t>
        <a:bodyPr/>
        <a:lstStyle/>
        <a:p>
          <a:endParaRPr lang="en-US"/>
        </a:p>
      </dgm:t>
    </dgm:pt>
  </dgm:ptLst>
  <dgm:cxnLst>
    <dgm:cxn modelId="{848AEFD1-359F-4EE8-BE39-305D40A039C9}" srcId="{05C8BFF3-EC2A-478D-B878-1C1E84E92C15}" destId="{4D1210CA-B6FC-49FA-ACF3-D5B1192D2345}" srcOrd="4" destOrd="0" parTransId="{92E2FAED-D52E-43FE-A0BE-6972D93A6634}" sibTransId="{8800A555-1C53-458A-A602-943783FF3C73}"/>
    <dgm:cxn modelId="{8118BEF3-4D50-454B-AC1A-F265E64B7814}" type="presOf" srcId="{05C8BFF3-EC2A-478D-B878-1C1E84E92C15}" destId="{C7295375-566D-4751-BB96-2BC318C32D8F}" srcOrd="0" destOrd="0" presId="urn:microsoft.com/office/officeart/2005/8/layout/vList2"/>
    <dgm:cxn modelId="{3061DC10-2B40-4E49-A777-24358133963B}" srcId="{05C8BFF3-EC2A-478D-B878-1C1E84E92C15}" destId="{BDCF42EF-8E57-4D66-B18F-889FCF1F0FEB}" srcOrd="2" destOrd="0" parTransId="{A6707FF3-7DC2-4E8D-997E-3A8EC147C0AC}" sibTransId="{4046BC2B-1730-4493-986D-159129268850}"/>
    <dgm:cxn modelId="{5D847DB1-C3A3-4387-AF83-A16FF0867A46}" srcId="{05C8BFF3-EC2A-478D-B878-1C1E84E92C15}" destId="{5915DBF5-75AE-4629-965C-EB4BAC0B8B8F}" srcOrd="0" destOrd="0" parTransId="{1272168C-A910-47CD-9A2B-0FDAEBA05B58}" sibTransId="{FE012F8E-F48B-44F3-9BAE-DDB2C2E99392}"/>
    <dgm:cxn modelId="{621A560B-16E4-426A-A3F3-1B9876292ED6}" type="presOf" srcId="{BDCF42EF-8E57-4D66-B18F-889FCF1F0FEB}" destId="{40AB0227-001B-480F-BC18-D16CA16AC107}" srcOrd="0" destOrd="0" presId="urn:microsoft.com/office/officeart/2005/8/layout/vList2"/>
    <dgm:cxn modelId="{373C52D4-F9D7-42F0-A457-D3AFA4BA5C96}" type="presOf" srcId="{5915DBF5-75AE-4629-965C-EB4BAC0B8B8F}" destId="{F30D8410-6CEB-48FE-8E04-6598CEAD60DC}" srcOrd="0" destOrd="0" presId="urn:microsoft.com/office/officeart/2005/8/layout/vList2"/>
    <dgm:cxn modelId="{A5C0C9F4-9CAB-4FAD-A6A1-10733D433479}" srcId="{05C8BFF3-EC2A-478D-B878-1C1E84E92C15}" destId="{DB0E3D89-59DA-4729-BD1B-704BE5B3DC68}" srcOrd="1" destOrd="0" parTransId="{05C2F70B-4BDE-4C9D-A8CA-C7F151082FE0}" sibTransId="{77B6769E-3753-4CAD-B893-F1F517CC7B30}"/>
    <dgm:cxn modelId="{9E88B4CC-21D4-4358-BE80-A38745C1C2F8}" type="presOf" srcId="{4D1210CA-B6FC-49FA-ACF3-D5B1192D2345}" destId="{36E4C225-18A1-4187-8BC5-CAB9065183FE}" srcOrd="0" destOrd="0" presId="urn:microsoft.com/office/officeart/2005/8/layout/vList2"/>
    <dgm:cxn modelId="{53518D34-3F6F-432F-9169-5C1A0364440E}" type="presOf" srcId="{7BED5CCD-5B30-49F2-BF31-B814F9549947}" destId="{EA977A4E-F653-40FF-85BC-7A8740F4F697}" srcOrd="0" destOrd="0" presId="urn:microsoft.com/office/officeart/2005/8/layout/vList2"/>
    <dgm:cxn modelId="{89358D29-B35E-48CE-BE11-208C88E534ED}" srcId="{05C8BFF3-EC2A-478D-B878-1C1E84E92C15}" destId="{7BED5CCD-5B30-49F2-BF31-B814F9549947}" srcOrd="3" destOrd="0" parTransId="{F26D54E2-7768-4695-85D3-2112BF4D3DC2}" sibTransId="{2A8DCEDA-0869-4A0F-B7BE-31643750F129}"/>
    <dgm:cxn modelId="{6300471C-2EC2-49EA-BD1B-D51A7EC3F278}" type="presOf" srcId="{DB0E3D89-59DA-4729-BD1B-704BE5B3DC68}" destId="{3BE924FD-645F-437F-AEE0-5A474200F7B3}" srcOrd="0" destOrd="0" presId="urn:microsoft.com/office/officeart/2005/8/layout/vList2"/>
    <dgm:cxn modelId="{E98F1564-CA3F-4BB3-AC98-1FA9987ABD71}" type="presParOf" srcId="{C7295375-566D-4751-BB96-2BC318C32D8F}" destId="{F30D8410-6CEB-48FE-8E04-6598CEAD60DC}" srcOrd="0" destOrd="0" presId="urn:microsoft.com/office/officeart/2005/8/layout/vList2"/>
    <dgm:cxn modelId="{9F8B9CEA-0C0A-4103-8575-0E94106637DE}" type="presParOf" srcId="{C7295375-566D-4751-BB96-2BC318C32D8F}" destId="{DBAB6799-73E7-4068-8FC6-B96060A9C515}" srcOrd="1" destOrd="0" presId="urn:microsoft.com/office/officeart/2005/8/layout/vList2"/>
    <dgm:cxn modelId="{3BCC9021-05F7-4AA5-B42F-C5D340FFE127}" type="presParOf" srcId="{C7295375-566D-4751-BB96-2BC318C32D8F}" destId="{3BE924FD-645F-437F-AEE0-5A474200F7B3}" srcOrd="2" destOrd="0" presId="urn:microsoft.com/office/officeart/2005/8/layout/vList2"/>
    <dgm:cxn modelId="{3357A229-AE62-4D06-8E36-D4060DFCC837}" type="presParOf" srcId="{C7295375-566D-4751-BB96-2BC318C32D8F}" destId="{31DC92ED-0534-4CD0-A18F-31568D328766}" srcOrd="3" destOrd="0" presId="urn:microsoft.com/office/officeart/2005/8/layout/vList2"/>
    <dgm:cxn modelId="{618C252F-0471-4DAE-A9D6-2D73C3D7FCBB}" type="presParOf" srcId="{C7295375-566D-4751-BB96-2BC318C32D8F}" destId="{40AB0227-001B-480F-BC18-D16CA16AC107}" srcOrd="4" destOrd="0" presId="urn:microsoft.com/office/officeart/2005/8/layout/vList2"/>
    <dgm:cxn modelId="{20A0FB49-00A4-41D2-BB6A-76C937F60CF4}" type="presParOf" srcId="{C7295375-566D-4751-BB96-2BC318C32D8F}" destId="{7AD259BC-402E-4D8D-9F3A-7789C02FE81E}" srcOrd="5" destOrd="0" presId="urn:microsoft.com/office/officeart/2005/8/layout/vList2"/>
    <dgm:cxn modelId="{3D4EF22D-2486-49F3-8041-513E3E381BC5}" type="presParOf" srcId="{C7295375-566D-4751-BB96-2BC318C32D8F}" destId="{EA977A4E-F653-40FF-85BC-7A8740F4F697}" srcOrd="6" destOrd="0" presId="urn:microsoft.com/office/officeart/2005/8/layout/vList2"/>
    <dgm:cxn modelId="{F1B15315-B354-45DA-8FE7-7321FC3517E7}" type="presParOf" srcId="{C7295375-566D-4751-BB96-2BC318C32D8F}" destId="{731052EB-4579-4F7D-AE39-4E7E6EB8FAC4}" srcOrd="7" destOrd="0" presId="urn:microsoft.com/office/officeart/2005/8/layout/vList2"/>
    <dgm:cxn modelId="{82017F94-B6E9-4446-8E46-48C88C267E07}" type="presParOf" srcId="{C7295375-566D-4751-BB96-2BC318C32D8F}" destId="{36E4C225-18A1-4187-8BC5-CAB9065183FE}"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C71EAA3A-DBF2-4595-A59B-0B69A84A3AB8}"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en-US"/>
        </a:p>
      </dgm:t>
    </dgm:pt>
    <dgm:pt modelId="{454F11A0-667C-484F-AC2B-B352FC5A3BA6}">
      <dgm:prSet custT="1"/>
      <dgm:spPr/>
      <dgm:t>
        <a:bodyPr/>
        <a:lstStyle/>
        <a:p>
          <a:pPr rtl="1"/>
          <a:r>
            <a:rPr lang="ar-IQ" sz="2800" dirty="0" smtClean="0"/>
            <a:t>تتمثل مهمة عصبة الأمم في أمرين رئيسين:</a:t>
          </a:r>
          <a:endParaRPr lang="en-US" sz="2800" dirty="0"/>
        </a:p>
      </dgm:t>
    </dgm:pt>
    <dgm:pt modelId="{1C66A6B3-0E48-47E1-8A5C-FEC3102506D8}" type="parTrans" cxnId="{AF7B829E-0850-44EB-A850-24A4387024B5}">
      <dgm:prSet/>
      <dgm:spPr/>
      <dgm:t>
        <a:bodyPr/>
        <a:lstStyle/>
        <a:p>
          <a:endParaRPr lang="en-US"/>
        </a:p>
      </dgm:t>
    </dgm:pt>
    <dgm:pt modelId="{A060D70A-C660-4D2C-9463-5D1DE1DC7C9C}" type="sibTrans" cxnId="{AF7B829E-0850-44EB-A850-24A4387024B5}">
      <dgm:prSet/>
      <dgm:spPr/>
      <dgm:t>
        <a:bodyPr/>
        <a:lstStyle/>
        <a:p>
          <a:endParaRPr lang="en-US"/>
        </a:p>
      </dgm:t>
    </dgm:pt>
    <dgm:pt modelId="{23A8F0D8-FC28-47CA-9DC0-B9F8FBF08A4E}">
      <dgm:prSet custT="1"/>
      <dgm:spPr/>
      <dgm:t>
        <a:bodyPr/>
        <a:lstStyle/>
        <a:p>
          <a:pPr rtl="1"/>
          <a:r>
            <a:rPr lang="ar-IQ" sz="2800" dirty="0" smtClean="0"/>
            <a:t>ضمان السلم العالمي</a:t>
          </a:r>
          <a:endParaRPr lang="en-US" sz="2800" dirty="0"/>
        </a:p>
      </dgm:t>
    </dgm:pt>
    <dgm:pt modelId="{55CB3BE9-5554-411E-AC86-091F9A89628D}" type="parTrans" cxnId="{7344E2CC-7638-4C3E-AA9B-CDA9FDC8DB3F}">
      <dgm:prSet/>
      <dgm:spPr/>
      <dgm:t>
        <a:bodyPr/>
        <a:lstStyle/>
        <a:p>
          <a:endParaRPr lang="en-US"/>
        </a:p>
      </dgm:t>
    </dgm:pt>
    <dgm:pt modelId="{962E9449-40CF-4A97-A5A9-598FC1A75B1F}" type="sibTrans" cxnId="{7344E2CC-7638-4C3E-AA9B-CDA9FDC8DB3F}">
      <dgm:prSet/>
      <dgm:spPr/>
      <dgm:t>
        <a:bodyPr/>
        <a:lstStyle/>
        <a:p>
          <a:endParaRPr lang="en-US"/>
        </a:p>
      </dgm:t>
    </dgm:pt>
    <dgm:pt modelId="{F1754192-1F37-4240-B9BD-F86839BCE14D}">
      <dgm:prSet custT="1"/>
      <dgm:spPr/>
      <dgm:t>
        <a:bodyPr/>
        <a:lstStyle/>
        <a:p>
          <a:pPr rtl="1"/>
          <a:r>
            <a:rPr lang="ar-IQ" sz="2800" dirty="0" smtClean="0"/>
            <a:t>تنظيم وتوثيق التعاون الدولي</a:t>
          </a:r>
          <a:endParaRPr lang="en-US" sz="2800" dirty="0"/>
        </a:p>
      </dgm:t>
    </dgm:pt>
    <dgm:pt modelId="{003CE036-154F-46C3-91CD-A266AA9E4FFB}" type="parTrans" cxnId="{16E8D0B1-E81B-4587-9B59-D0F835D559CC}">
      <dgm:prSet/>
      <dgm:spPr/>
      <dgm:t>
        <a:bodyPr/>
        <a:lstStyle/>
        <a:p>
          <a:endParaRPr lang="en-US"/>
        </a:p>
      </dgm:t>
    </dgm:pt>
    <dgm:pt modelId="{F06512B2-78AF-448F-AD61-1D10E30CB992}" type="sibTrans" cxnId="{16E8D0B1-E81B-4587-9B59-D0F835D559CC}">
      <dgm:prSet/>
      <dgm:spPr/>
      <dgm:t>
        <a:bodyPr/>
        <a:lstStyle/>
        <a:p>
          <a:endParaRPr lang="en-US"/>
        </a:p>
      </dgm:t>
    </dgm:pt>
    <dgm:pt modelId="{78D7FB2D-B657-4553-96F5-A9BE05D8A453}">
      <dgm:prSet custT="1"/>
      <dgm:spPr/>
      <dgm:t>
        <a:bodyPr/>
        <a:lstStyle/>
        <a:p>
          <a:pPr rtl="1"/>
          <a:r>
            <a:rPr lang="ar-IQ" sz="2400" dirty="0" smtClean="0"/>
            <a:t>وقد ثبت فشل العصبة في تحقيق أهدافها المذكورة حيث أن مهمة حفظ السلم العالمي يتطلب النجاح في اجراءات نزع السلاح ، وبسبب عدم وجود رقابة حقيقية على تسلح الدول فقد سارعت هذه الدول إلى الاخلال بالتزاماتها والسعي إلى تسليح جيوشها في غفلة منها</a:t>
          </a:r>
          <a:endParaRPr lang="en-US" sz="2400" dirty="0"/>
        </a:p>
      </dgm:t>
    </dgm:pt>
    <dgm:pt modelId="{9D3A7716-913E-451A-8397-52CA97F84486}" type="parTrans" cxnId="{D7F8A402-74D8-4EA0-B8BF-2905B5BC4574}">
      <dgm:prSet/>
      <dgm:spPr/>
      <dgm:t>
        <a:bodyPr/>
        <a:lstStyle/>
        <a:p>
          <a:endParaRPr lang="en-US"/>
        </a:p>
      </dgm:t>
    </dgm:pt>
    <dgm:pt modelId="{A77BEABE-CF87-433A-A7D2-7AD15A8F9CEF}" type="sibTrans" cxnId="{D7F8A402-74D8-4EA0-B8BF-2905B5BC4574}">
      <dgm:prSet/>
      <dgm:spPr/>
      <dgm:t>
        <a:bodyPr/>
        <a:lstStyle/>
        <a:p>
          <a:endParaRPr lang="en-US"/>
        </a:p>
      </dgm:t>
    </dgm:pt>
    <dgm:pt modelId="{F87E0AEE-BF6C-4557-B3B4-0B15A70ECCD7}" type="pres">
      <dgm:prSet presAssocID="{C71EAA3A-DBF2-4595-A59B-0B69A84A3AB8}" presName="linear" presStyleCnt="0">
        <dgm:presLayoutVars>
          <dgm:animLvl val="lvl"/>
          <dgm:resizeHandles val="exact"/>
        </dgm:presLayoutVars>
      </dgm:prSet>
      <dgm:spPr/>
      <dgm:t>
        <a:bodyPr/>
        <a:lstStyle/>
        <a:p>
          <a:endParaRPr lang="en-US"/>
        </a:p>
      </dgm:t>
    </dgm:pt>
    <dgm:pt modelId="{751D4089-A903-41CD-87FD-647A2647BF1B}" type="pres">
      <dgm:prSet presAssocID="{454F11A0-667C-484F-AC2B-B352FC5A3BA6}" presName="parentText" presStyleLbl="node1" presStyleIdx="0" presStyleCnt="4" custScaleY="58495">
        <dgm:presLayoutVars>
          <dgm:chMax val="0"/>
          <dgm:bulletEnabled val="1"/>
        </dgm:presLayoutVars>
      </dgm:prSet>
      <dgm:spPr/>
      <dgm:t>
        <a:bodyPr/>
        <a:lstStyle/>
        <a:p>
          <a:endParaRPr lang="en-US"/>
        </a:p>
      </dgm:t>
    </dgm:pt>
    <dgm:pt modelId="{C6490EF6-51D7-4C79-9999-AA1D306DAC03}" type="pres">
      <dgm:prSet presAssocID="{A060D70A-C660-4D2C-9463-5D1DE1DC7C9C}" presName="spacer" presStyleCnt="0"/>
      <dgm:spPr/>
    </dgm:pt>
    <dgm:pt modelId="{FFED767E-0227-4FE6-8A81-E2986D9898CF}" type="pres">
      <dgm:prSet presAssocID="{23A8F0D8-FC28-47CA-9DC0-B9F8FBF08A4E}" presName="parentText" presStyleLbl="node1" presStyleIdx="1" presStyleCnt="4" custScaleY="52712">
        <dgm:presLayoutVars>
          <dgm:chMax val="0"/>
          <dgm:bulletEnabled val="1"/>
        </dgm:presLayoutVars>
      </dgm:prSet>
      <dgm:spPr/>
      <dgm:t>
        <a:bodyPr/>
        <a:lstStyle/>
        <a:p>
          <a:endParaRPr lang="en-US"/>
        </a:p>
      </dgm:t>
    </dgm:pt>
    <dgm:pt modelId="{C9AE9752-5609-48E3-84C2-0A6792E23012}" type="pres">
      <dgm:prSet presAssocID="{962E9449-40CF-4A97-A5A9-598FC1A75B1F}" presName="spacer" presStyleCnt="0"/>
      <dgm:spPr/>
    </dgm:pt>
    <dgm:pt modelId="{A6CA368E-6A3A-49B5-841A-FA255D715BE3}" type="pres">
      <dgm:prSet presAssocID="{F1754192-1F37-4240-B9BD-F86839BCE14D}" presName="parentText" presStyleLbl="node1" presStyleIdx="2" presStyleCnt="4" custScaleY="37727">
        <dgm:presLayoutVars>
          <dgm:chMax val="0"/>
          <dgm:bulletEnabled val="1"/>
        </dgm:presLayoutVars>
      </dgm:prSet>
      <dgm:spPr/>
      <dgm:t>
        <a:bodyPr/>
        <a:lstStyle/>
        <a:p>
          <a:endParaRPr lang="en-US"/>
        </a:p>
      </dgm:t>
    </dgm:pt>
    <dgm:pt modelId="{48D91F09-BF69-46EA-9716-DA64058637B8}" type="pres">
      <dgm:prSet presAssocID="{F06512B2-78AF-448F-AD61-1D10E30CB992}" presName="spacer" presStyleCnt="0"/>
      <dgm:spPr/>
    </dgm:pt>
    <dgm:pt modelId="{4183B075-06B6-4394-A547-667370E45A47}" type="pres">
      <dgm:prSet presAssocID="{78D7FB2D-B657-4553-96F5-A9BE05D8A453}" presName="parentText" presStyleLbl="node1" presStyleIdx="3" presStyleCnt="4">
        <dgm:presLayoutVars>
          <dgm:chMax val="0"/>
          <dgm:bulletEnabled val="1"/>
        </dgm:presLayoutVars>
      </dgm:prSet>
      <dgm:spPr/>
      <dgm:t>
        <a:bodyPr/>
        <a:lstStyle/>
        <a:p>
          <a:endParaRPr lang="en-US"/>
        </a:p>
      </dgm:t>
    </dgm:pt>
  </dgm:ptLst>
  <dgm:cxnLst>
    <dgm:cxn modelId="{B13B83C3-1328-4517-9A72-803055BCA9DA}" type="presOf" srcId="{F1754192-1F37-4240-B9BD-F86839BCE14D}" destId="{A6CA368E-6A3A-49B5-841A-FA255D715BE3}" srcOrd="0" destOrd="0" presId="urn:microsoft.com/office/officeart/2005/8/layout/vList2"/>
    <dgm:cxn modelId="{536BCAA7-9268-4458-B82F-35039F38863C}" type="presOf" srcId="{C71EAA3A-DBF2-4595-A59B-0B69A84A3AB8}" destId="{F87E0AEE-BF6C-4557-B3B4-0B15A70ECCD7}" srcOrd="0" destOrd="0" presId="urn:microsoft.com/office/officeart/2005/8/layout/vList2"/>
    <dgm:cxn modelId="{C9B425BF-9700-41FC-8825-63969F1795C8}" type="presOf" srcId="{454F11A0-667C-484F-AC2B-B352FC5A3BA6}" destId="{751D4089-A903-41CD-87FD-647A2647BF1B}" srcOrd="0" destOrd="0" presId="urn:microsoft.com/office/officeart/2005/8/layout/vList2"/>
    <dgm:cxn modelId="{7344E2CC-7638-4C3E-AA9B-CDA9FDC8DB3F}" srcId="{C71EAA3A-DBF2-4595-A59B-0B69A84A3AB8}" destId="{23A8F0D8-FC28-47CA-9DC0-B9F8FBF08A4E}" srcOrd="1" destOrd="0" parTransId="{55CB3BE9-5554-411E-AC86-091F9A89628D}" sibTransId="{962E9449-40CF-4A97-A5A9-598FC1A75B1F}"/>
    <dgm:cxn modelId="{619C7838-5684-4DAB-A7C0-9FBFEFE3D654}" type="presOf" srcId="{23A8F0D8-FC28-47CA-9DC0-B9F8FBF08A4E}" destId="{FFED767E-0227-4FE6-8A81-E2986D9898CF}" srcOrd="0" destOrd="0" presId="urn:microsoft.com/office/officeart/2005/8/layout/vList2"/>
    <dgm:cxn modelId="{D7F8A402-74D8-4EA0-B8BF-2905B5BC4574}" srcId="{C71EAA3A-DBF2-4595-A59B-0B69A84A3AB8}" destId="{78D7FB2D-B657-4553-96F5-A9BE05D8A453}" srcOrd="3" destOrd="0" parTransId="{9D3A7716-913E-451A-8397-52CA97F84486}" sibTransId="{A77BEABE-CF87-433A-A7D2-7AD15A8F9CEF}"/>
    <dgm:cxn modelId="{AF7B829E-0850-44EB-A850-24A4387024B5}" srcId="{C71EAA3A-DBF2-4595-A59B-0B69A84A3AB8}" destId="{454F11A0-667C-484F-AC2B-B352FC5A3BA6}" srcOrd="0" destOrd="0" parTransId="{1C66A6B3-0E48-47E1-8A5C-FEC3102506D8}" sibTransId="{A060D70A-C660-4D2C-9463-5D1DE1DC7C9C}"/>
    <dgm:cxn modelId="{5C1973F4-1E16-4FD8-B6BD-49E25983A250}" type="presOf" srcId="{78D7FB2D-B657-4553-96F5-A9BE05D8A453}" destId="{4183B075-06B6-4394-A547-667370E45A47}" srcOrd="0" destOrd="0" presId="urn:microsoft.com/office/officeart/2005/8/layout/vList2"/>
    <dgm:cxn modelId="{16E8D0B1-E81B-4587-9B59-D0F835D559CC}" srcId="{C71EAA3A-DBF2-4595-A59B-0B69A84A3AB8}" destId="{F1754192-1F37-4240-B9BD-F86839BCE14D}" srcOrd="2" destOrd="0" parTransId="{003CE036-154F-46C3-91CD-A266AA9E4FFB}" sibTransId="{F06512B2-78AF-448F-AD61-1D10E30CB992}"/>
    <dgm:cxn modelId="{02B96EAE-BAD6-4BD3-99EE-13F50EF1D230}" type="presParOf" srcId="{F87E0AEE-BF6C-4557-B3B4-0B15A70ECCD7}" destId="{751D4089-A903-41CD-87FD-647A2647BF1B}" srcOrd="0" destOrd="0" presId="urn:microsoft.com/office/officeart/2005/8/layout/vList2"/>
    <dgm:cxn modelId="{E8F13632-AF34-4707-8F16-1F26C8E00B10}" type="presParOf" srcId="{F87E0AEE-BF6C-4557-B3B4-0B15A70ECCD7}" destId="{C6490EF6-51D7-4C79-9999-AA1D306DAC03}" srcOrd="1" destOrd="0" presId="urn:microsoft.com/office/officeart/2005/8/layout/vList2"/>
    <dgm:cxn modelId="{E3D049C0-99A2-4158-AC2D-F3775D2505C4}" type="presParOf" srcId="{F87E0AEE-BF6C-4557-B3B4-0B15A70ECCD7}" destId="{FFED767E-0227-4FE6-8A81-E2986D9898CF}" srcOrd="2" destOrd="0" presId="urn:microsoft.com/office/officeart/2005/8/layout/vList2"/>
    <dgm:cxn modelId="{58753E84-82BD-4899-80E0-F5A7D5560A55}" type="presParOf" srcId="{F87E0AEE-BF6C-4557-B3B4-0B15A70ECCD7}" destId="{C9AE9752-5609-48E3-84C2-0A6792E23012}" srcOrd="3" destOrd="0" presId="urn:microsoft.com/office/officeart/2005/8/layout/vList2"/>
    <dgm:cxn modelId="{A50E35AC-7389-417E-BF7A-9A9EEC9B5196}" type="presParOf" srcId="{F87E0AEE-BF6C-4557-B3B4-0B15A70ECCD7}" destId="{A6CA368E-6A3A-49B5-841A-FA255D715BE3}" srcOrd="4" destOrd="0" presId="urn:microsoft.com/office/officeart/2005/8/layout/vList2"/>
    <dgm:cxn modelId="{16F87E4A-F201-4806-959E-C236E4D60C2B}" type="presParOf" srcId="{F87E0AEE-BF6C-4557-B3B4-0B15A70ECCD7}" destId="{48D91F09-BF69-46EA-9716-DA64058637B8}" srcOrd="5" destOrd="0" presId="urn:microsoft.com/office/officeart/2005/8/layout/vList2"/>
    <dgm:cxn modelId="{1D8D7B64-C517-41C7-B36A-BB589464E452}" type="presParOf" srcId="{F87E0AEE-BF6C-4557-B3B4-0B15A70ECCD7}" destId="{4183B075-06B6-4394-A547-667370E45A47}"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2560A117-85EA-4167-A55B-183901B1AD1A}"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1C2097A6-F789-4180-B7CF-4D7482A4630E}">
      <dgm:prSet/>
      <dgm:spPr/>
      <dgm:t>
        <a:bodyPr/>
        <a:lstStyle/>
        <a:p>
          <a:pPr rtl="1"/>
          <a:r>
            <a:rPr lang="ar-IQ" smtClean="0"/>
            <a:t>لم تحقق العصبة هدفها في حماية سلامة أقاليم الدول ضد أي اعتداء خارجي لكن ذلك لم يمنع بعض الدول من الاعتداء على اخرى</a:t>
          </a:r>
          <a:endParaRPr lang="en-US"/>
        </a:p>
      </dgm:t>
    </dgm:pt>
    <dgm:pt modelId="{5E9D23F0-374B-4F29-919A-C6AA724087C5}" type="parTrans" cxnId="{C4519E79-5675-4348-B64D-CC720D152902}">
      <dgm:prSet/>
      <dgm:spPr/>
      <dgm:t>
        <a:bodyPr/>
        <a:lstStyle/>
        <a:p>
          <a:endParaRPr lang="en-US"/>
        </a:p>
      </dgm:t>
    </dgm:pt>
    <dgm:pt modelId="{4B1971A9-5203-42C3-A372-EB007E934550}" type="sibTrans" cxnId="{C4519E79-5675-4348-B64D-CC720D152902}">
      <dgm:prSet/>
      <dgm:spPr/>
      <dgm:t>
        <a:bodyPr/>
        <a:lstStyle/>
        <a:p>
          <a:endParaRPr lang="en-US"/>
        </a:p>
      </dgm:t>
    </dgm:pt>
    <dgm:pt modelId="{6B103146-2AE0-424F-B482-BA3E4292E6C5}">
      <dgm:prSet/>
      <dgm:spPr/>
      <dgm:t>
        <a:bodyPr/>
        <a:lstStyle/>
        <a:p>
          <a:pPr rtl="1"/>
          <a:r>
            <a:rPr lang="ar-IQ" smtClean="0"/>
            <a:t>ايطاليا احتلت الحبشة 1936</a:t>
          </a:r>
          <a:endParaRPr lang="en-US"/>
        </a:p>
      </dgm:t>
    </dgm:pt>
    <dgm:pt modelId="{67EE6C99-974F-48FB-AD62-FCADBB383446}" type="parTrans" cxnId="{96EA6D9F-5FC3-44A8-9F78-D2248788C24B}">
      <dgm:prSet/>
      <dgm:spPr/>
      <dgm:t>
        <a:bodyPr/>
        <a:lstStyle/>
        <a:p>
          <a:endParaRPr lang="en-US"/>
        </a:p>
      </dgm:t>
    </dgm:pt>
    <dgm:pt modelId="{B99A4C20-6B90-49FB-819B-A0CF30803A96}" type="sibTrans" cxnId="{96EA6D9F-5FC3-44A8-9F78-D2248788C24B}">
      <dgm:prSet/>
      <dgm:spPr/>
      <dgm:t>
        <a:bodyPr/>
        <a:lstStyle/>
        <a:p>
          <a:endParaRPr lang="en-US"/>
        </a:p>
      </dgm:t>
    </dgm:pt>
    <dgm:pt modelId="{D3DB67A5-A456-40B0-B86A-DF2B16D139AA}">
      <dgm:prSet/>
      <dgm:spPr/>
      <dgm:t>
        <a:bodyPr/>
        <a:lstStyle/>
        <a:p>
          <a:pPr rtl="1"/>
          <a:r>
            <a:rPr lang="ar-IQ" smtClean="0"/>
            <a:t>اعتداء روسيا على فنلندا 1939/ تم طرد روسيا</a:t>
          </a:r>
          <a:endParaRPr lang="en-US"/>
        </a:p>
      </dgm:t>
    </dgm:pt>
    <dgm:pt modelId="{D826678C-B233-4DEE-92B6-900B6C0341F4}" type="parTrans" cxnId="{B4819117-0DB3-4636-ACBF-A37342FB176F}">
      <dgm:prSet/>
      <dgm:spPr/>
      <dgm:t>
        <a:bodyPr/>
        <a:lstStyle/>
        <a:p>
          <a:endParaRPr lang="en-US"/>
        </a:p>
      </dgm:t>
    </dgm:pt>
    <dgm:pt modelId="{8C9295DA-9388-4116-96F7-C4B0EDB06A2E}" type="sibTrans" cxnId="{B4819117-0DB3-4636-ACBF-A37342FB176F}">
      <dgm:prSet/>
      <dgm:spPr/>
      <dgm:t>
        <a:bodyPr/>
        <a:lstStyle/>
        <a:p>
          <a:endParaRPr lang="en-US"/>
        </a:p>
      </dgm:t>
    </dgm:pt>
    <dgm:pt modelId="{6EF090C2-8512-49BC-AD89-5CED8A65A7CC}" type="pres">
      <dgm:prSet presAssocID="{2560A117-85EA-4167-A55B-183901B1AD1A}" presName="linear" presStyleCnt="0">
        <dgm:presLayoutVars>
          <dgm:animLvl val="lvl"/>
          <dgm:resizeHandles val="exact"/>
        </dgm:presLayoutVars>
      </dgm:prSet>
      <dgm:spPr/>
      <dgm:t>
        <a:bodyPr/>
        <a:lstStyle/>
        <a:p>
          <a:endParaRPr lang="en-US"/>
        </a:p>
      </dgm:t>
    </dgm:pt>
    <dgm:pt modelId="{9C584589-A921-47FD-A48D-A79723A40C37}" type="pres">
      <dgm:prSet presAssocID="{1C2097A6-F789-4180-B7CF-4D7482A4630E}" presName="parentText" presStyleLbl="node1" presStyleIdx="0" presStyleCnt="3">
        <dgm:presLayoutVars>
          <dgm:chMax val="0"/>
          <dgm:bulletEnabled val="1"/>
        </dgm:presLayoutVars>
      </dgm:prSet>
      <dgm:spPr/>
      <dgm:t>
        <a:bodyPr/>
        <a:lstStyle/>
        <a:p>
          <a:endParaRPr lang="en-US"/>
        </a:p>
      </dgm:t>
    </dgm:pt>
    <dgm:pt modelId="{DB6E1819-E1E3-4A00-A48D-360ED85C5810}" type="pres">
      <dgm:prSet presAssocID="{4B1971A9-5203-42C3-A372-EB007E934550}" presName="spacer" presStyleCnt="0"/>
      <dgm:spPr/>
    </dgm:pt>
    <dgm:pt modelId="{4B96308E-680B-467B-990C-F132AE8DFC8A}" type="pres">
      <dgm:prSet presAssocID="{6B103146-2AE0-424F-B482-BA3E4292E6C5}" presName="parentText" presStyleLbl="node1" presStyleIdx="1" presStyleCnt="3">
        <dgm:presLayoutVars>
          <dgm:chMax val="0"/>
          <dgm:bulletEnabled val="1"/>
        </dgm:presLayoutVars>
      </dgm:prSet>
      <dgm:spPr/>
      <dgm:t>
        <a:bodyPr/>
        <a:lstStyle/>
        <a:p>
          <a:endParaRPr lang="en-US"/>
        </a:p>
      </dgm:t>
    </dgm:pt>
    <dgm:pt modelId="{DC4AAE8F-DFC1-41D4-94C6-70F8B944A8FF}" type="pres">
      <dgm:prSet presAssocID="{B99A4C20-6B90-49FB-819B-A0CF30803A96}" presName="spacer" presStyleCnt="0"/>
      <dgm:spPr/>
    </dgm:pt>
    <dgm:pt modelId="{3265BBE4-BEF4-4A5E-AF48-8B766C5D993A}" type="pres">
      <dgm:prSet presAssocID="{D3DB67A5-A456-40B0-B86A-DF2B16D139AA}" presName="parentText" presStyleLbl="node1" presStyleIdx="2" presStyleCnt="3">
        <dgm:presLayoutVars>
          <dgm:chMax val="0"/>
          <dgm:bulletEnabled val="1"/>
        </dgm:presLayoutVars>
      </dgm:prSet>
      <dgm:spPr/>
      <dgm:t>
        <a:bodyPr/>
        <a:lstStyle/>
        <a:p>
          <a:endParaRPr lang="en-US"/>
        </a:p>
      </dgm:t>
    </dgm:pt>
  </dgm:ptLst>
  <dgm:cxnLst>
    <dgm:cxn modelId="{B4819117-0DB3-4636-ACBF-A37342FB176F}" srcId="{2560A117-85EA-4167-A55B-183901B1AD1A}" destId="{D3DB67A5-A456-40B0-B86A-DF2B16D139AA}" srcOrd="2" destOrd="0" parTransId="{D826678C-B233-4DEE-92B6-900B6C0341F4}" sibTransId="{8C9295DA-9388-4116-96F7-C4B0EDB06A2E}"/>
    <dgm:cxn modelId="{333B4A04-D79C-4009-B66C-A8E025D7A8C1}" type="presOf" srcId="{D3DB67A5-A456-40B0-B86A-DF2B16D139AA}" destId="{3265BBE4-BEF4-4A5E-AF48-8B766C5D993A}" srcOrd="0" destOrd="0" presId="urn:microsoft.com/office/officeart/2005/8/layout/vList2"/>
    <dgm:cxn modelId="{7D645720-5CDE-45EC-9381-7C57CCA310D6}" type="presOf" srcId="{1C2097A6-F789-4180-B7CF-4D7482A4630E}" destId="{9C584589-A921-47FD-A48D-A79723A40C37}" srcOrd="0" destOrd="0" presId="urn:microsoft.com/office/officeart/2005/8/layout/vList2"/>
    <dgm:cxn modelId="{43CDECD3-1E50-40A4-A884-C4BB1803C059}" type="presOf" srcId="{2560A117-85EA-4167-A55B-183901B1AD1A}" destId="{6EF090C2-8512-49BC-AD89-5CED8A65A7CC}" srcOrd="0" destOrd="0" presId="urn:microsoft.com/office/officeart/2005/8/layout/vList2"/>
    <dgm:cxn modelId="{14B69D79-31E4-4B1F-86F7-70369A78FB91}" type="presOf" srcId="{6B103146-2AE0-424F-B482-BA3E4292E6C5}" destId="{4B96308E-680B-467B-990C-F132AE8DFC8A}" srcOrd="0" destOrd="0" presId="urn:microsoft.com/office/officeart/2005/8/layout/vList2"/>
    <dgm:cxn modelId="{96EA6D9F-5FC3-44A8-9F78-D2248788C24B}" srcId="{2560A117-85EA-4167-A55B-183901B1AD1A}" destId="{6B103146-2AE0-424F-B482-BA3E4292E6C5}" srcOrd="1" destOrd="0" parTransId="{67EE6C99-974F-48FB-AD62-FCADBB383446}" sibTransId="{B99A4C20-6B90-49FB-819B-A0CF30803A96}"/>
    <dgm:cxn modelId="{C4519E79-5675-4348-B64D-CC720D152902}" srcId="{2560A117-85EA-4167-A55B-183901B1AD1A}" destId="{1C2097A6-F789-4180-B7CF-4D7482A4630E}" srcOrd="0" destOrd="0" parTransId="{5E9D23F0-374B-4F29-919A-C6AA724087C5}" sibTransId="{4B1971A9-5203-42C3-A372-EB007E934550}"/>
    <dgm:cxn modelId="{3B998B8F-EBA0-4AF6-8EAB-F90D7FC65819}" type="presParOf" srcId="{6EF090C2-8512-49BC-AD89-5CED8A65A7CC}" destId="{9C584589-A921-47FD-A48D-A79723A40C37}" srcOrd="0" destOrd="0" presId="urn:microsoft.com/office/officeart/2005/8/layout/vList2"/>
    <dgm:cxn modelId="{377BCD37-6F51-480E-8788-873D21658189}" type="presParOf" srcId="{6EF090C2-8512-49BC-AD89-5CED8A65A7CC}" destId="{DB6E1819-E1E3-4A00-A48D-360ED85C5810}" srcOrd="1" destOrd="0" presId="urn:microsoft.com/office/officeart/2005/8/layout/vList2"/>
    <dgm:cxn modelId="{6BBF902C-8571-4C74-8E71-F03160979620}" type="presParOf" srcId="{6EF090C2-8512-49BC-AD89-5CED8A65A7CC}" destId="{4B96308E-680B-467B-990C-F132AE8DFC8A}" srcOrd="2" destOrd="0" presId="urn:microsoft.com/office/officeart/2005/8/layout/vList2"/>
    <dgm:cxn modelId="{816E9C9C-51B5-4E91-A47F-B4E27BA352EF}" type="presParOf" srcId="{6EF090C2-8512-49BC-AD89-5CED8A65A7CC}" destId="{DC4AAE8F-DFC1-41D4-94C6-70F8B944A8FF}" srcOrd="3" destOrd="0" presId="urn:microsoft.com/office/officeart/2005/8/layout/vList2"/>
    <dgm:cxn modelId="{A17E1A0B-E2E3-45C1-B0DD-9AE106B97A3F}" type="presParOf" srcId="{6EF090C2-8512-49BC-AD89-5CED8A65A7CC}" destId="{3265BBE4-BEF4-4A5E-AF48-8B766C5D993A}"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E7095526-6564-44E9-8098-E171EF530AAA}"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2021F70A-81F8-4CA3-975F-072C6524FBCD}">
      <dgm:prSet/>
      <dgm:spPr/>
      <dgm:t>
        <a:bodyPr/>
        <a:lstStyle/>
        <a:p>
          <a:pPr rtl="1"/>
          <a:r>
            <a:rPr lang="ar-IQ" smtClean="0"/>
            <a:t>1- اشتراط حصول الاجماع لإصدار قراراتها في المسائل الهامة</a:t>
          </a:r>
          <a:endParaRPr lang="en-US"/>
        </a:p>
      </dgm:t>
    </dgm:pt>
    <dgm:pt modelId="{BC3CB0B8-0394-4CFB-B9C4-7EDA8DEBC208}" type="parTrans" cxnId="{89BB4113-1660-45B6-A731-543CE3383FCC}">
      <dgm:prSet/>
      <dgm:spPr/>
      <dgm:t>
        <a:bodyPr/>
        <a:lstStyle/>
        <a:p>
          <a:endParaRPr lang="en-US"/>
        </a:p>
      </dgm:t>
    </dgm:pt>
    <dgm:pt modelId="{3DC22180-E6C2-4CEB-8D25-34C457B6FD99}" type="sibTrans" cxnId="{89BB4113-1660-45B6-A731-543CE3383FCC}">
      <dgm:prSet/>
      <dgm:spPr/>
      <dgm:t>
        <a:bodyPr/>
        <a:lstStyle/>
        <a:p>
          <a:endParaRPr lang="en-US"/>
        </a:p>
      </dgm:t>
    </dgm:pt>
    <dgm:pt modelId="{AD907DCB-9CB4-40D1-BEFD-ACCBCE8E0F65}">
      <dgm:prSet/>
      <dgm:spPr/>
      <dgm:t>
        <a:bodyPr/>
        <a:lstStyle/>
        <a:p>
          <a:pPr rtl="1"/>
          <a:r>
            <a:rPr lang="ar-IQ" smtClean="0"/>
            <a:t>2- ترددها في اتخاذ قرار حاسم في المسائل الدولية الخطيرة</a:t>
          </a:r>
          <a:endParaRPr lang="en-US"/>
        </a:p>
      </dgm:t>
    </dgm:pt>
    <dgm:pt modelId="{30D27AA4-6F11-4797-8AEA-E12B9D060572}" type="parTrans" cxnId="{04A33B67-FFFC-4706-809E-52E8D6DCD1F2}">
      <dgm:prSet/>
      <dgm:spPr/>
      <dgm:t>
        <a:bodyPr/>
        <a:lstStyle/>
        <a:p>
          <a:endParaRPr lang="en-US"/>
        </a:p>
      </dgm:t>
    </dgm:pt>
    <dgm:pt modelId="{DB27EF33-C386-433F-A489-3EC4B80DED2D}" type="sibTrans" cxnId="{04A33B67-FFFC-4706-809E-52E8D6DCD1F2}">
      <dgm:prSet/>
      <dgm:spPr/>
      <dgm:t>
        <a:bodyPr/>
        <a:lstStyle/>
        <a:p>
          <a:endParaRPr lang="en-US"/>
        </a:p>
      </dgm:t>
    </dgm:pt>
    <dgm:pt modelId="{22E16A82-200F-442A-9501-B3824FAD3CB5}">
      <dgm:prSet/>
      <dgm:spPr/>
      <dgm:t>
        <a:bodyPr/>
        <a:lstStyle/>
        <a:p>
          <a:pPr rtl="1"/>
          <a:r>
            <a:rPr lang="ar-IQ" smtClean="0"/>
            <a:t>3- عدم انضمام بعض الدول الكبرى كالولايات المتحدة وانسحاب البعض الآخر.</a:t>
          </a:r>
          <a:endParaRPr lang="en-US"/>
        </a:p>
      </dgm:t>
    </dgm:pt>
    <dgm:pt modelId="{7E68BD1F-262C-48C9-97F7-A4A548EC2E90}" type="parTrans" cxnId="{F5881691-F209-4866-AEEC-08C1C4C91B02}">
      <dgm:prSet/>
      <dgm:spPr/>
      <dgm:t>
        <a:bodyPr/>
        <a:lstStyle/>
        <a:p>
          <a:endParaRPr lang="en-US"/>
        </a:p>
      </dgm:t>
    </dgm:pt>
    <dgm:pt modelId="{942C3C87-3DB8-43C0-ACED-8D2E25D1572C}" type="sibTrans" cxnId="{F5881691-F209-4866-AEEC-08C1C4C91B02}">
      <dgm:prSet/>
      <dgm:spPr/>
      <dgm:t>
        <a:bodyPr/>
        <a:lstStyle/>
        <a:p>
          <a:endParaRPr lang="en-US"/>
        </a:p>
      </dgm:t>
    </dgm:pt>
    <dgm:pt modelId="{D6B6795F-2C06-42C8-BA37-79258582580A}">
      <dgm:prSet/>
      <dgm:spPr/>
      <dgm:t>
        <a:bodyPr/>
        <a:lstStyle/>
        <a:p>
          <a:pPr rtl="1"/>
          <a:r>
            <a:rPr lang="ar-IQ" smtClean="0"/>
            <a:t>4- ضعف رقابتها على التسلح</a:t>
          </a:r>
          <a:endParaRPr lang="en-US"/>
        </a:p>
      </dgm:t>
    </dgm:pt>
    <dgm:pt modelId="{510D3BF0-4985-40B8-B981-EAF7AF999263}" type="parTrans" cxnId="{F61AA631-AA36-4D21-8613-A61741565192}">
      <dgm:prSet/>
      <dgm:spPr/>
      <dgm:t>
        <a:bodyPr/>
        <a:lstStyle/>
        <a:p>
          <a:endParaRPr lang="en-US"/>
        </a:p>
      </dgm:t>
    </dgm:pt>
    <dgm:pt modelId="{B2B8EA8C-4D43-4A2B-A0E7-87002BA1BF89}" type="sibTrans" cxnId="{F61AA631-AA36-4D21-8613-A61741565192}">
      <dgm:prSet/>
      <dgm:spPr/>
      <dgm:t>
        <a:bodyPr/>
        <a:lstStyle/>
        <a:p>
          <a:endParaRPr lang="en-US"/>
        </a:p>
      </dgm:t>
    </dgm:pt>
    <dgm:pt modelId="{6CF3469E-6323-440E-85AC-4CD60CE5C713}">
      <dgm:prSet/>
      <dgm:spPr/>
      <dgm:t>
        <a:bodyPr/>
        <a:lstStyle/>
        <a:p>
          <a:pPr rtl="1"/>
          <a:r>
            <a:rPr lang="ar-IQ" smtClean="0"/>
            <a:t>5- افتقارها الى الوسائل الزجرية كالقوات المسلحة لردع العدوان</a:t>
          </a:r>
          <a:endParaRPr lang="en-US"/>
        </a:p>
      </dgm:t>
    </dgm:pt>
    <dgm:pt modelId="{96B99F8D-71F0-45CB-8B4D-9A8F4E67DBEC}" type="parTrans" cxnId="{637FF64B-78D3-458C-A8EE-B3CB0821A972}">
      <dgm:prSet/>
      <dgm:spPr/>
      <dgm:t>
        <a:bodyPr/>
        <a:lstStyle/>
        <a:p>
          <a:endParaRPr lang="en-US"/>
        </a:p>
      </dgm:t>
    </dgm:pt>
    <dgm:pt modelId="{4EB1F284-6B15-47AD-8FEC-3C41CD7F89C0}" type="sibTrans" cxnId="{637FF64B-78D3-458C-A8EE-B3CB0821A972}">
      <dgm:prSet/>
      <dgm:spPr/>
      <dgm:t>
        <a:bodyPr/>
        <a:lstStyle/>
        <a:p>
          <a:endParaRPr lang="en-US"/>
        </a:p>
      </dgm:t>
    </dgm:pt>
    <dgm:pt modelId="{85510B2F-1D23-4EB1-88BC-2693086FCD30}">
      <dgm:prSet/>
      <dgm:spPr/>
      <dgm:t>
        <a:bodyPr/>
        <a:lstStyle/>
        <a:p>
          <a:pPr rtl="1"/>
          <a:r>
            <a:rPr lang="ar-IQ" smtClean="0"/>
            <a:t>6-عدم اهتمامها بالتعاون الاقتصادي والاجتماعي بين الأمم بصورة كافية.</a:t>
          </a:r>
          <a:endParaRPr lang="en-US"/>
        </a:p>
      </dgm:t>
    </dgm:pt>
    <dgm:pt modelId="{9CAC6B28-6A90-4A48-A670-23CC580C1FB0}" type="parTrans" cxnId="{21590926-D48D-415E-8EFC-1C8AADD17CE6}">
      <dgm:prSet/>
      <dgm:spPr/>
      <dgm:t>
        <a:bodyPr/>
        <a:lstStyle/>
        <a:p>
          <a:endParaRPr lang="en-US"/>
        </a:p>
      </dgm:t>
    </dgm:pt>
    <dgm:pt modelId="{C25DA9A6-78C5-447D-A3B4-45AF50BE12DC}" type="sibTrans" cxnId="{21590926-D48D-415E-8EFC-1C8AADD17CE6}">
      <dgm:prSet/>
      <dgm:spPr/>
      <dgm:t>
        <a:bodyPr/>
        <a:lstStyle/>
        <a:p>
          <a:endParaRPr lang="en-US"/>
        </a:p>
      </dgm:t>
    </dgm:pt>
    <dgm:pt modelId="{306ADB47-A918-4624-A42B-160129883CF7}">
      <dgm:prSet/>
      <dgm:spPr/>
      <dgm:t>
        <a:bodyPr/>
        <a:lstStyle/>
        <a:p>
          <a:pPr rtl="1"/>
          <a:r>
            <a:rPr lang="ar-IQ" smtClean="0"/>
            <a:t>7- الصعوبات المالية</a:t>
          </a:r>
          <a:endParaRPr lang="en-US"/>
        </a:p>
      </dgm:t>
    </dgm:pt>
    <dgm:pt modelId="{B6704A59-30FD-4703-A8F7-4FC566BF78C1}" type="parTrans" cxnId="{365A3AFF-AC74-4DBB-A6ED-53A6A1AD4161}">
      <dgm:prSet/>
      <dgm:spPr/>
      <dgm:t>
        <a:bodyPr/>
        <a:lstStyle/>
        <a:p>
          <a:endParaRPr lang="en-US"/>
        </a:p>
      </dgm:t>
    </dgm:pt>
    <dgm:pt modelId="{FD504014-EED2-4AC8-9541-BE83744A7734}" type="sibTrans" cxnId="{365A3AFF-AC74-4DBB-A6ED-53A6A1AD4161}">
      <dgm:prSet/>
      <dgm:spPr/>
      <dgm:t>
        <a:bodyPr/>
        <a:lstStyle/>
        <a:p>
          <a:endParaRPr lang="en-US"/>
        </a:p>
      </dgm:t>
    </dgm:pt>
    <dgm:pt modelId="{4EB60551-6082-4EEE-938B-62B16C5C1EB6}">
      <dgm:prSet/>
      <dgm:spPr/>
      <dgm:t>
        <a:bodyPr/>
        <a:lstStyle/>
        <a:p>
          <a:pPr rtl="1"/>
          <a:r>
            <a:rPr lang="ar-IQ" smtClean="0"/>
            <a:t>8- الازمة الاقتصادية المالية التي استفحلت عام 1929</a:t>
          </a:r>
          <a:endParaRPr lang="en-US"/>
        </a:p>
      </dgm:t>
    </dgm:pt>
    <dgm:pt modelId="{B73F9663-EDB4-42DC-A2A9-876A88987C2F}" type="parTrans" cxnId="{37903556-7DD0-4C52-8AA5-C76DC8C7EF7A}">
      <dgm:prSet/>
      <dgm:spPr/>
      <dgm:t>
        <a:bodyPr/>
        <a:lstStyle/>
        <a:p>
          <a:endParaRPr lang="en-US"/>
        </a:p>
      </dgm:t>
    </dgm:pt>
    <dgm:pt modelId="{6AC2BFA7-BEA9-486A-8FDD-806D7DA053BF}" type="sibTrans" cxnId="{37903556-7DD0-4C52-8AA5-C76DC8C7EF7A}">
      <dgm:prSet/>
      <dgm:spPr/>
      <dgm:t>
        <a:bodyPr/>
        <a:lstStyle/>
        <a:p>
          <a:endParaRPr lang="en-US"/>
        </a:p>
      </dgm:t>
    </dgm:pt>
    <dgm:pt modelId="{DE7432D9-57CF-4A86-8EAF-A3782FFD41F4}">
      <dgm:prSet/>
      <dgm:spPr/>
      <dgm:t>
        <a:bodyPr/>
        <a:lstStyle/>
        <a:p>
          <a:pPr rtl="1"/>
          <a:r>
            <a:rPr lang="ar-IQ" smtClean="0"/>
            <a:t>كل ذلك شجع الدول القوية في أوربا الى التمادي في التجاوز على الدول الضعيفة</a:t>
          </a:r>
          <a:endParaRPr lang="en-US"/>
        </a:p>
      </dgm:t>
    </dgm:pt>
    <dgm:pt modelId="{C09FDC25-D64A-4D49-AD32-0575C7BC968C}" type="parTrans" cxnId="{F78DD210-6270-4445-A039-0993EE6A727E}">
      <dgm:prSet/>
      <dgm:spPr/>
      <dgm:t>
        <a:bodyPr/>
        <a:lstStyle/>
        <a:p>
          <a:endParaRPr lang="en-US"/>
        </a:p>
      </dgm:t>
    </dgm:pt>
    <dgm:pt modelId="{51C2EEDB-5180-40D9-8EEE-1DC651BF646B}" type="sibTrans" cxnId="{F78DD210-6270-4445-A039-0993EE6A727E}">
      <dgm:prSet/>
      <dgm:spPr/>
      <dgm:t>
        <a:bodyPr/>
        <a:lstStyle/>
        <a:p>
          <a:endParaRPr lang="en-US"/>
        </a:p>
      </dgm:t>
    </dgm:pt>
    <dgm:pt modelId="{A274BB7A-0472-4F32-AD81-727D18E54AB4}">
      <dgm:prSet/>
      <dgm:spPr/>
      <dgm:t>
        <a:bodyPr/>
        <a:lstStyle/>
        <a:p>
          <a:pPr rtl="1"/>
          <a:r>
            <a:rPr lang="ar-IQ" smtClean="0"/>
            <a:t>ادى ذلك الى انفجار الحرب العالمية الثانية</a:t>
          </a:r>
          <a:endParaRPr lang="en-US"/>
        </a:p>
      </dgm:t>
    </dgm:pt>
    <dgm:pt modelId="{978CBC22-414F-46C7-8A1D-FF8DE6B02538}" type="parTrans" cxnId="{E5816447-F429-4E78-9A63-1F172FE60485}">
      <dgm:prSet/>
      <dgm:spPr/>
      <dgm:t>
        <a:bodyPr/>
        <a:lstStyle/>
        <a:p>
          <a:endParaRPr lang="en-US"/>
        </a:p>
      </dgm:t>
    </dgm:pt>
    <dgm:pt modelId="{77FAC716-612B-4AED-BD91-A49BD69CB31F}" type="sibTrans" cxnId="{E5816447-F429-4E78-9A63-1F172FE60485}">
      <dgm:prSet/>
      <dgm:spPr/>
      <dgm:t>
        <a:bodyPr/>
        <a:lstStyle/>
        <a:p>
          <a:endParaRPr lang="en-US"/>
        </a:p>
      </dgm:t>
    </dgm:pt>
    <dgm:pt modelId="{C6409D22-100F-4C8B-8EF3-190B54D0618C}" type="pres">
      <dgm:prSet presAssocID="{E7095526-6564-44E9-8098-E171EF530AAA}" presName="linear" presStyleCnt="0">
        <dgm:presLayoutVars>
          <dgm:animLvl val="lvl"/>
          <dgm:resizeHandles val="exact"/>
        </dgm:presLayoutVars>
      </dgm:prSet>
      <dgm:spPr/>
      <dgm:t>
        <a:bodyPr/>
        <a:lstStyle/>
        <a:p>
          <a:endParaRPr lang="en-US"/>
        </a:p>
      </dgm:t>
    </dgm:pt>
    <dgm:pt modelId="{99DA4B23-F19A-4608-9ADB-8CC79C477CAF}" type="pres">
      <dgm:prSet presAssocID="{2021F70A-81F8-4CA3-975F-072C6524FBCD}" presName="parentText" presStyleLbl="node1" presStyleIdx="0" presStyleCnt="10">
        <dgm:presLayoutVars>
          <dgm:chMax val="0"/>
          <dgm:bulletEnabled val="1"/>
        </dgm:presLayoutVars>
      </dgm:prSet>
      <dgm:spPr/>
      <dgm:t>
        <a:bodyPr/>
        <a:lstStyle/>
        <a:p>
          <a:endParaRPr lang="en-US"/>
        </a:p>
      </dgm:t>
    </dgm:pt>
    <dgm:pt modelId="{A2529A92-ED1C-4DE6-A7D1-095ABDE6963D}" type="pres">
      <dgm:prSet presAssocID="{3DC22180-E6C2-4CEB-8D25-34C457B6FD99}" presName="spacer" presStyleCnt="0"/>
      <dgm:spPr/>
    </dgm:pt>
    <dgm:pt modelId="{31F173A4-AD4B-47B0-9CCA-D86D281A6688}" type="pres">
      <dgm:prSet presAssocID="{AD907DCB-9CB4-40D1-BEFD-ACCBCE8E0F65}" presName="parentText" presStyleLbl="node1" presStyleIdx="1" presStyleCnt="10">
        <dgm:presLayoutVars>
          <dgm:chMax val="0"/>
          <dgm:bulletEnabled val="1"/>
        </dgm:presLayoutVars>
      </dgm:prSet>
      <dgm:spPr/>
      <dgm:t>
        <a:bodyPr/>
        <a:lstStyle/>
        <a:p>
          <a:endParaRPr lang="en-US"/>
        </a:p>
      </dgm:t>
    </dgm:pt>
    <dgm:pt modelId="{96C39523-E20C-4F9E-82C0-081B75342112}" type="pres">
      <dgm:prSet presAssocID="{DB27EF33-C386-433F-A489-3EC4B80DED2D}" presName="spacer" presStyleCnt="0"/>
      <dgm:spPr/>
    </dgm:pt>
    <dgm:pt modelId="{06B58F79-7AED-4967-B4A4-D37A885BEDDD}" type="pres">
      <dgm:prSet presAssocID="{22E16A82-200F-442A-9501-B3824FAD3CB5}" presName="parentText" presStyleLbl="node1" presStyleIdx="2" presStyleCnt="10">
        <dgm:presLayoutVars>
          <dgm:chMax val="0"/>
          <dgm:bulletEnabled val="1"/>
        </dgm:presLayoutVars>
      </dgm:prSet>
      <dgm:spPr/>
      <dgm:t>
        <a:bodyPr/>
        <a:lstStyle/>
        <a:p>
          <a:endParaRPr lang="en-US"/>
        </a:p>
      </dgm:t>
    </dgm:pt>
    <dgm:pt modelId="{A250E0D5-FE7F-4F54-8578-999863141399}" type="pres">
      <dgm:prSet presAssocID="{942C3C87-3DB8-43C0-ACED-8D2E25D1572C}" presName="spacer" presStyleCnt="0"/>
      <dgm:spPr/>
    </dgm:pt>
    <dgm:pt modelId="{02CB33D8-C4AF-451D-B16F-FC784D289042}" type="pres">
      <dgm:prSet presAssocID="{D6B6795F-2C06-42C8-BA37-79258582580A}" presName="parentText" presStyleLbl="node1" presStyleIdx="3" presStyleCnt="10">
        <dgm:presLayoutVars>
          <dgm:chMax val="0"/>
          <dgm:bulletEnabled val="1"/>
        </dgm:presLayoutVars>
      </dgm:prSet>
      <dgm:spPr/>
      <dgm:t>
        <a:bodyPr/>
        <a:lstStyle/>
        <a:p>
          <a:endParaRPr lang="en-US"/>
        </a:p>
      </dgm:t>
    </dgm:pt>
    <dgm:pt modelId="{7F119792-93AC-4D24-9008-0775FB02125F}" type="pres">
      <dgm:prSet presAssocID="{B2B8EA8C-4D43-4A2B-A0E7-87002BA1BF89}" presName="spacer" presStyleCnt="0"/>
      <dgm:spPr/>
    </dgm:pt>
    <dgm:pt modelId="{5CAF5DEB-AC80-400B-8DF9-C31F5E09FF3A}" type="pres">
      <dgm:prSet presAssocID="{6CF3469E-6323-440E-85AC-4CD60CE5C713}" presName="parentText" presStyleLbl="node1" presStyleIdx="4" presStyleCnt="10">
        <dgm:presLayoutVars>
          <dgm:chMax val="0"/>
          <dgm:bulletEnabled val="1"/>
        </dgm:presLayoutVars>
      </dgm:prSet>
      <dgm:spPr/>
      <dgm:t>
        <a:bodyPr/>
        <a:lstStyle/>
        <a:p>
          <a:endParaRPr lang="en-US"/>
        </a:p>
      </dgm:t>
    </dgm:pt>
    <dgm:pt modelId="{24C459D5-6866-4E52-AB75-DFAF990B89B4}" type="pres">
      <dgm:prSet presAssocID="{4EB1F284-6B15-47AD-8FEC-3C41CD7F89C0}" presName="spacer" presStyleCnt="0"/>
      <dgm:spPr/>
    </dgm:pt>
    <dgm:pt modelId="{B0D556A2-EFAF-4E5C-94BB-2D240C7B09B9}" type="pres">
      <dgm:prSet presAssocID="{85510B2F-1D23-4EB1-88BC-2693086FCD30}" presName="parentText" presStyleLbl="node1" presStyleIdx="5" presStyleCnt="10">
        <dgm:presLayoutVars>
          <dgm:chMax val="0"/>
          <dgm:bulletEnabled val="1"/>
        </dgm:presLayoutVars>
      </dgm:prSet>
      <dgm:spPr/>
      <dgm:t>
        <a:bodyPr/>
        <a:lstStyle/>
        <a:p>
          <a:endParaRPr lang="en-US"/>
        </a:p>
      </dgm:t>
    </dgm:pt>
    <dgm:pt modelId="{94D170EA-70B6-40D4-AC52-8087E1D9DFD4}" type="pres">
      <dgm:prSet presAssocID="{C25DA9A6-78C5-447D-A3B4-45AF50BE12DC}" presName="spacer" presStyleCnt="0"/>
      <dgm:spPr/>
    </dgm:pt>
    <dgm:pt modelId="{5C6949E5-2C8E-4F36-A088-48F70D2DF474}" type="pres">
      <dgm:prSet presAssocID="{306ADB47-A918-4624-A42B-160129883CF7}" presName="parentText" presStyleLbl="node1" presStyleIdx="6" presStyleCnt="10">
        <dgm:presLayoutVars>
          <dgm:chMax val="0"/>
          <dgm:bulletEnabled val="1"/>
        </dgm:presLayoutVars>
      </dgm:prSet>
      <dgm:spPr/>
      <dgm:t>
        <a:bodyPr/>
        <a:lstStyle/>
        <a:p>
          <a:endParaRPr lang="en-US"/>
        </a:p>
      </dgm:t>
    </dgm:pt>
    <dgm:pt modelId="{AACE6B9B-04D5-4028-A9D1-26A1F1ACC33B}" type="pres">
      <dgm:prSet presAssocID="{FD504014-EED2-4AC8-9541-BE83744A7734}" presName="spacer" presStyleCnt="0"/>
      <dgm:spPr/>
    </dgm:pt>
    <dgm:pt modelId="{0EC3D6D3-DDE1-4D95-987D-F2C6D8AA2FEF}" type="pres">
      <dgm:prSet presAssocID="{4EB60551-6082-4EEE-938B-62B16C5C1EB6}" presName="parentText" presStyleLbl="node1" presStyleIdx="7" presStyleCnt="10">
        <dgm:presLayoutVars>
          <dgm:chMax val="0"/>
          <dgm:bulletEnabled val="1"/>
        </dgm:presLayoutVars>
      </dgm:prSet>
      <dgm:spPr/>
      <dgm:t>
        <a:bodyPr/>
        <a:lstStyle/>
        <a:p>
          <a:endParaRPr lang="en-US"/>
        </a:p>
      </dgm:t>
    </dgm:pt>
    <dgm:pt modelId="{C4059140-0BCF-428B-AF59-07C796B328E9}" type="pres">
      <dgm:prSet presAssocID="{6AC2BFA7-BEA9-486A-8FDD-806D7DA053BF}" presName="spacer" presStyleCnt="0"/>
      <dgm:spPr/>
    </dgm:pt>
    <dgm:pt modelId="{0A659AA2-6F23-4C5E-A137-4C444E613F94}" type="pres">
      <dgm:prSet presAssocID="{DE7432D9-57CF-4A86-8EAF-A3782FFD41F4}" presName="parentText" presStyleLbl="node1" presStyleIdx="8" presStyleCnt="10">
        <dgm:presLayoutVars>
          <dgm:chMax val="0"/>
          <dgm:bulletEnabled val="1"/>
        </dgm:presLayoutVars>
      </dgm:prSet>
      <dgm:spPr/>
      <dgm:t>
        <a:bodyPr/>
        <a:lstStyle/>
        <a:p>
          <a:endParaRPr lang="en-US"/>
        </a:p>
      </dgm:t>
    </dgm:pt>
    <dgm:pt modelId="{69E7BC64-1A6D-49E3-887A-A3D67E792FCD}" type="pres">
      <dgm:prSet presAssocID="{51C2EEDB-5180-40D9-8EEE-1DC651BF646B}" presName="spacer" presStyleCnt="0"/>
      <dgm:spPr/>
    </dgm:pt>
    <dgm:pt modelId="{CE0DFD90-7D7E-470E-B971-C8986145CDE2}" type="pres">
      <dgm:prSet presAssocID="{A274BB7A-0472-4F32-AD81-727D18E54AB4}" presName="parentText" presStyleLbl="node1" presStyleIdx="9" presStyleCnt="10">
        <dgm:presLayoutVars>
          <dgm:chMax val="0"/>
          <dgm:bulletEnabled val="1"/>
        </dgm:presLayoutVars>
      </dgm:prSet>
      <dgm:spPr/>
      <dgm:t>
        <a:bodyPr/>
        <a:lstStyle/>
        <a:p>
          <a:endParaRPr lang="en-US"/>
        </a:p>
      </dgm:t>
    </dgm:pt>
  </dgm:ptLst>
  <dgm:cxnLst>
    <dgm:cxn modelId="{E2086338-BA5D-4784-A32F-685934473586}" type="presOf" srcId="{2021F70A-81F8-4CA3-975F-072C6524FBCD}" destId="{99DA4B23-F19A-4608-9ADB-8CC79C477CAF}" srcOrd="0" destOrd="0" presId="urn:microsoft.com/office/officeart/2005/8/layout/vList2"/>
    <dgm:cxn modelId="{37903556-7DD0-4C52-8AA5-C76DC8C7EF7A}" srcId="{E7095526-6564-44E9-8098-E171EF530AAA}" destId="{4EB60551-6082-4EEE-938B-62B16C5C1EB6}" srcOrd="7" destOrd="0" parTransId="{B73F9663-EDB4-42DC-A2A9-876A88987C2F}" sibTransId="{6AC2BFA7-BEA9-486A-8FDD-806D7DA053BF}"/>
    <dgm:cxn modelId="{89BB4113-1660-45B6-A731-543CE3383FCC}" srcId="{E7095526-6564-44E9-8098-E171EF530AAA}" destId="{2021F70A-81F8-4CA3-975F-072C6524FBCD}" srcOrd="0" destOrd="0" parTransId="{BC3CB0B8-0394-4CFB-B9C4-7EDA8DEBC208}" sibTransId="{3DC22180-E6C2-4CEB-8D25-34C457B6FD99}"/>
    <dgm:cxn modelId="{68A62647-3062-42D3-BB59-63D2F407CD89}" type="presOf" srcId="{DE7432D9-57CF-4A86-8EAF-A3782FFD41F4}" destId="{0A659AA2-6F23-4C5E-A137-4C444E613F94}" srcOrd="0" destOrd="0" presId="urn:microsoft.com/office/officeart/2005/8/layout/vList2"/>
    <dgm:cxn modelId="{F5881691-F209-4866-AEEC-08C1C4C91B02}" srcId="{E7095526-6564-44E9-8098-E171EF530AAA}" destId="{22E16A82-200F-442A-9501-B3824FAD3CB5}" srcOrd="2" destOrd="0" parTransId="{7E68BD1F-262C-48C9-97F7-A4A548EC2E90}" sibTransId="{942C3C87-3DB8-43C0-ACED-8D2E25D1572C}"/>
    <dgm:cxn modelId="{BC13EEC4-0C3B-4822-BBC7-9073504F6C8E}" type="presOf" srcId="{D6B6795F-2C06-42C8-BA37-79258582580A}" destId="{02CB33D8-C4AF-451D-B16F-FC784D289042}" srcOrd="0" destOrd="0" presId="urn:microsoft.com/office/officeart/2005/8/layout/vList2"/>
    <dgm:cxn modelId="{F78DD210-6270-4445-A039-0993EE6A727E}" srcId="{E7095526-6564-44E9-8098-E171EF530AAA}" destId="{DE7432D9-57CF-4A86-8EAF-A3782FFD41F4}" srcOrd="8" destOrd="0" parTransId="{C09FDC25-D64A-4D49-AD32-0575C7BC968C}" sibTransId="{51C2EEDB-5180-40D9-8EEE-1DC651BF646B}"/>
    <dgm:cxn modelId="{C4EB1104-1AE2-4220-BEC4-EA81BB4BD1AB}" type="presOf" srcId="{306ADB47-A918-4624-A42B-160129883CF7}" destId="{5C6949E5-2C8E-4F36-A088-48F70D2DF474}" srcOrd="0" destOrd="0" presId="urn:microsoft.com/office/officeart/2005/8/layout/vList2"/>
    <dgm:cxn modelId="{92C9D660-7586-4D09-AF60-8D8DAE7035B7}" type="presOf" srcId="{85510B2F-1D23-4EB1-88BC-2693086FCD30}" destId="{B0D556A2-EFAF-4E5C-94BB-2D240C7B09B9}" srcOrd="0" destOrd="0" presId="urn:microsoft.com/office/officeart/2005/8/layout/vList2"/>
    <dgm:cxn modelId="{CB8227E2-DBDD-4199-9C3B-89C19D160EA7}" type="presOf" srcId="{A274BB7A-0472-4F32-AD81-727D18E54AB4}" destId="{CE0DFD90-7D7E-470E-B971-C8986145CDE2}" srcOrd="0" destOrd="0" presId="urn:microsoft.com/office/officeart/2005/8/layout/vList2"/>
    <dgm:cxn modelId="{B474BC03-26C3-4AE7-9D27-E1E44D701C9A}" type="presOf" srcId="{22E16A82-200F-442A-9501-B3824FAD3CB5}" destId="{06B58F79-7AED-4967-B4A4-D37A885BEDDD}" srcOrd="0" destOrd="0" presId="urn:microsoft.com/office/officeart/2005/8/layout/vList2"/>
    <dgm:cxn modelId="{DCD1F035-914B-4459-BBD1-0145DCC7E921}" type="presOf" srcId="{AD907DCB-9CB4-40D1-BEFD-ACCBCE8E0F65}" destId="{31F173A4-AD4B-47B0-9CCA-D86D281A6688}" srcOrd="0" destOrd="0" presId="urn:microsoft.com/office/officeart/2005/8/layout/vList2"/>
    <dgm:cxn modelId="{600EAD48-0994-4702-8858-136578D03E39}" type="presOf" srcId="{4EB60551-6082-4EEE-938B-62B16C5C1EB6}" destId="{0EC3D6D3-DDE1-4D95-987D-F2C6D8AA2FEF}" srcOrd="0" destOrd="0" presId="urn:microsoft.com/office/officeart/2005/8/layout/vList2"/>
    <dgm:cxn modelId="{21590926-D48D-415E-8EFC-1C8AADD17CE6}" srcId="{E7095526-6564-44E9-8098-E171EF530AAA}" destId="{85510B2F-1D23-4EB1-88BC-2693086FCD30}" srcOrd="5" destOrd="0" parTransId="{9CAC6B28-6A90-4A48-A670-23CC580C1FB0}" sibTransId="{C25DA9A6-78C5-447D-A3B4-45AF50BE12DC}"/>
    <dgm:cxn modelId="{04A33B67-FFFC-4706-809E-52E8D6DCD1F2}" srcId="{E7095526-6564-44E9-8098-E171EF530AAA}" destId="{AD907DCB-9CB4-40D1-BEFD-ACCBCE8E0F65}" srcOrd="1" destOrd="0" parTransId="{30D27AA4-6F11-4797-8AEA-E12B9D060572}" sibTransId="{DB27EF33-C386-433F-A489-3EC4B80DED2D}"/>
    <dgm:cxn modelId="{5D395C7E-4ADD-4DDE-92A8-0B395F3B7AF6}" type="presOf" srcId="{E7095526-6564-44E9-8098-E171EF530AAA}" destId="{C6409D22-100F-4C8B-8EF3-190B54D0618C}" srcOrd="0" destOrd="0" presId="urn:microsoft.com/office/officeart/2005/8/layout/vList2"/>
    <dgm:cxn modelId="{F61AA631-AA36-4D21-8613-A61741565192}" srcId="{E7095526-6564-44E9-8098-E171EF530AAA}" destId="{D6B6795F-2C06-42C8-BA37-79258582580A}" srcOrd="3" destOrd="0" parTransId="{510D3BF0-4985-40B8-B981-EAF7AF999263}" sibTransId="{B2B8EA8C-4D43-4A2B-A0E7-87002BA1BF89}"/>
    <dgm:cxn modelId="{E5816447-F429-4E78-9A63-1F172FE60485}" srcId="{E7095526-6564-44E9-8098-E171EF530AAA}" destId="{A274BB7A-0472-4F32-AD81-727D18E54AB4}" srcOrd="9" destOrd="0" parTransId="{978CBC22-414F-46C7-8A1D-FF8DE6B02538}" sibTransId="{77FAC716-612B-4AED-BD91-A49BD69CB31F}"/>
    <dgm:cxn modelId="{365A3AFF-AC74-4DBB-A6ED-53A6A1AD4161}" srcId="{E7095526-6564-44E9-8098-E171EF530AAA}" destId="{306ADB47-A918-4624-A42B-160129883CF7}" srcOrd="6" destOrd="0" parTransId="{B6704A59-30FD-4703-A8F7-4FC566BF78C1}" sibTransId="{FD504014-EED2-4AC8-9541-BE83744A7734}"/>
    <dgm:cxn modelId="{637FF64B-78D3-458C-A8EE-B3CB0821A972}" srcId="{E7095526-6564-44E9-8098-E171EF530AAA}" destId="{6CF3469E-6323-440E-85AC-4CD60CE5C713}" srcOrd="4" destOrd="0" parTransId="{96B99F8D-71F0-45CB-8B4D-9A8F4E67DBEC}" sibTransId="{4EB1F284-6B15-47AD-8FEC-3C41CD7F89C0}"/>
    <dgm:cxn modelId="{AA63AC66-C452-4052-8245-292BEC06A9B4}" type="presOf" srcId="{6CF3469E-6323-440E-85AC-4CD60CE5C713}" destId="{5CAF5DEB-AC80-400B-8DF9-C31F5E09FF3A}" srcOrd="0" destOrd="0" presId="urn:microsoft.com/office/officeart/2005/8/layout/vList2"/>
    <dgm:cxn modelId="{A1DE9389-0042-4222-AC00-603C873273F4}" type="presParOf" srcId="{C6409D22-100F-4C8B-8EF3-190B54D0618C}" destId="{99DA4B23-F19A-4608-9ADB-8CC79C477CAF}" srcOrd="0" destOrd="0" presId="urn:microsoft.com/office/officeart/2005/8/layout/vList2"/>
    <dgm:cxn modelId="{255D500A-4A0E-426B-9041-F98923FD1DBE}" type="presParOf" srcId="{C6409D22-100F-4C8B-8EF3-190B54D0618C}" destId="{A2529A92-ED1C-4DE6-A7D1-095ABDE6963D}" srcOrd="1" destOrd="0" presId="urn:microsoft.com/office/officeart/2005/8/layout/vList2"/>
    <dgm:cxn modelId="{0A30FBA3-80E0-4F85-881A-C20D365BB434}" type="presParOf" srcId="{C6409D22-100F-4C8B-8EF3-190B54D0618C}" destId="{31F173A4-AD4B-47B0-9CCA-D86D281A6688}" srcOrd="2" destOrd="0" presId="urn:microsoft.com/office/officeart/2005/8/layout/vList2"/>
    <dgm:cxn modelId="{0AFA2F34-D16E-4D7B-A324-E0FFE1FFBE3B}" type="presParOf" srcId="{C6409D22-100F-4C8B-8EF3-190B54D0618C}" destId="{96C39523-E20C-4F9E-82C0-081B75342112}" srcOrd="3" destOrd="0" presId="urn:microsoft.com/office/officeart/2005/8/layout/vList2"/>
    <dgm:cxn modelId="{21B2E253-1ABE-430A-A585-6D699C52A67E}" type="presParOf" srcId="{C6409D22-100F-4C8B-8EF3-190B54D0618C}" destId="{06B58F79-7AED-4967-B4A4-D37A885BEDDD}" srcOrd="4" destOrd="0" presId="urn:microsoft.com/office/officeart/2005/8/layout/vList2"/>
    <dgm:cxn modelId="{4581A4C5-EFDC-4663-A2A8-7B1636C55DCD}" type="presParOf" srcId="{C6409D22-100F-4C8B-8EF3-190B54D0618C}" destId="{A250E0D5-FE7F-4F54-8578-999863141399}" srcOrd="5" destOrd="0" presId="urn:microsoft.com/office/officeart/2005/8/layout/vList2"/>
    <dgm:cxn modelId="{0677543E-6619-438B-AA12-A16AD7A17FF1}" type="presParOf" srcId="{C6409D22-100F-4C8B-8EF3-190B54D0618C}" destId="{02CB33D8-C4AF-451D-B16F-FC784D289042}" srcOrd="6" destOrd="0" presId="urn:microsoft.com/office/officeart/2005/8/layout/vList2"/>
    <dgm:cxn modelId="{C0C69FAC-CA82-4D53-B292-EA198D5E8C61}" type="presParOf" srcId="{C6409D22-100F-4C8B-8EF3-190B54D0618C}" destId="{7F119792-93AC-4D24-9008-0775FB02125F}" srcOrd="7" destOrd="0" presId="urn:microsoft.com/office/officeart/2005/8/layout/vList2"/>
    <dgm:cxn modelId="{A842A8CD-B01A-47B2-B81D-B54E93FE3834}" type="presParOf" srcId="{C6409D22-100F-4C8B-8EF3-190B54D0618C}" destId="{5CAF5DEB-AC80-400B-8DF9-C31F5E09FF3A}" srcOrd="8" destOrd="0" presId="urn:microsoft.com/office/officeart/2005/8/layout/vList2"/>
    <dgm:cxn modelId="{8C81557D-2D9A-4152-80BE-CE2996BA7DDF}" type="presParOf" srcId="{C6409D22-100F-4C8B-8EF3-190B54D0618C}" destId="{24C459D5-6866-4E52-AB75-DFAF990B89B4}" srcOrd="9" destOrd="0" presId="urn:microsoft.com/office/officeart/2005/8/layout/vList2"/>
    <dgm:cxn modelId="{CEE12C15-36C3-40B0-9AB0-A773830D09B3}" type="presParOf" srcId="{C6409D22-100F-4C8B-8EF3-190B54D0618C}" destId="{B0D556A2-EFAF-4E5C-94BB-2D240C7B09B9}" srcOrd="10" destOrd="0" presId="urn:microsoft.com/office/officeart/2005/8/layout/vList2"/>
    <dgm:cxn modelId="{0994BAF0-5961-43D9-809E-8DDFFCBE06DB}" type="presParOf" srcId="{C6409D22-100F-4C8B-8EF3-190B54D0618C}" destId="{94D170EA-70B6-40D4-AC52-8087E1D9DFD4}" srcOrd="11" destOrd="0" presId="urn:microsoft.com/office/officeart/2005/8/layout/vList2"/>
    <dgm:cxn modelId="{5FFFD1ED-5591-438F-A18F-248306CBF8AF}" type="presParOf" srcId="{C6409D22-100F-4C8B-8EF3-190B54D0618C}" destId="{5C6949E5-2C8E-4F36-A088-48F70D2DF474}" srcOrd="12" destOrd="0" presId="urn:microsoft.com/office/officeart/2005/8/layout/vList2"/>
    <dgm:cxn modelId="{B8C2666A-4463-4BDB-99B4-31E305A2B0DA}" type="presParOf" srcId="{C6409D22-100F-4C8B-8EF3-190B54D0618C}" destId="{AACE6B9B-04D5-4028-A9D1-26A1F1ACC33B}" srcOrd="13" destOrd="0" presId="urn:microsoft.com/office/officeart/2005/8/layout/vList2"/>
    <dgm:cxn modelId="{9EA313C4-2703-42FA-9695-ACC21D241999}" type="presParOf" srcId="{C6409D22-100F-4C8B-8EF3-190B54D0618C}" destId="{0EC3D6D3-DDE1-4D95-987D-F2C6D8AA2FEF}" srcOrd="14" destOrd="0" presId="urn:microsoft.com/office/officeart/2005/8/layout/vList2"/>
    <dgm:cxn modelId="{819629C6-8879-4070-982B-CE6E505F38BF}" type="presParOf" srcId="{C6409D22-100F-4C8B-8EF3-190B54D0618C}" destId="{C4059140-0BCF-428B-AF59-07C796B328E9}" srcOrd="15" destOrd="0" presId="urn:microsoft.com/office/officeart/2005/8/layout/vList2"/>
    <dgm:cxn modelId="{FA9FADEB-19C6-4A71-B14A-5C509E177F54}" type="presParOf" srcId="{C6409D22-100F-4C8B-8EF3-190B54D0618C}" destId="{0A659AA2-6F23-4C5E-A137-4C444E613F94}" srcOrd="16" destOrd="0" presId="urn:microsoft.com/office/officeart/2005/8/layout/vList2"/>
    <dgm:cxn modelId="{CD533C66-7488-402E-9989-F652D489157B}" type="presParOf" srcId="{C6409D22-100F-4C8B-8EF3-190B54D0618C}" destId="{69E7BC64-1A6D-49E3-887A-A3D67E792FCD}" srcOrd="17" destOrd="0" presId="urn:microsoft.com/office/officeart/2005/8/layout/vList2"/>
    <dgm:cxn modelId="{14EF4689-91F4-472C-9449-C1358451E048}" type="presParOf" srcId="{C6409D22-100F-4C8B-8EF3-190B54D0618C}" destId="{CE0DFD90-7D7E-470E-B971-C8986145CDE2}" srcOrd="1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B7AC1FB-873C-4110-B963-2C8448E06685}"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8791FF97-910F-435F-AC37-8D1ED6DBD36D}">
      <dgm:prSet custT="1"/>
      <dgm:spPr/>
      <dgm:t>
        <a:bodyPr/>
        <a:lstStyle/>
        <a:p>
          <a:pPr rtl="1"/>
          <a:r>
            <a:rPr lang="ar-IQ" sz="2000" b="1" dirty="0" smtClean="0"/>
            <a:t>في مجال اختصاصها الإداري:</a:t>
          </a:r>
          <a:endParaRPr lang="en-US" sz="2000" b="1" dirty="0"/>
        </a:p>
      </dgm:t>
    </dgm:pt>
    <dgm:pt modelId="{0694DA6E-654C-4D70-A7A8-9A91C8E16028}" type="parTrans" cxnId="{F22D36E8-07A4-4FBA-B151-C251B1339DE7}">
      <dgm:prSet/>
      <dgm:spPr/>
      <dgm:t>
        <a:bodyPr/>
        <a:lstStyle/>
        <a:p>
          <a:endParaRPr lang="en-US"/>
        </a:p>
      </dgm:t>
    </dgm:pt>
    <dgm:pt modelId="{7CC70826-43D0-4FF3-A43B-2422FFB97314}" type="sibTrans" cxnId="{F22D36E8-07A4-4FBA-B151-C251B1339DE7}">
      <dgm:prSet/>
      <dgm:spPr/>
      <dgm:t>
        <a:bodyPr/>
        <a:lstStyle/>
        <a:p>
          <a:endParaRPr lang="en-US"/>
        </a:p>
      </dgm:t>
    </dgm:pt>
    <dgm:pt modelId="{B2EEFA9A-EB58-4B53-837A-B54AC384C2EA}">
      <dgm:prSet custT="1"/>
      <dgm:spPr/>
      <dgm:t>
        <a:bodyPr/>
        <a:lstStyle/>
        <a:p>
          <a:pPr rtl="1"/>
          <a:r>
            <a:rPr lang="ar-IQ" sz="2400" b="1" dirty="0" smtClean="0"/>
            <a:t>الاشراف على تطبيق نظام الانتداب</a:t>
          </a:r>
          <a:endParaRPr lang="en-US" sz="2400" b="1" dirty="0"/>
        </a:p>
      </dgm:t>
    </dgm:pt>
    <dgm:pt modelId="{89F5E4BA-3273-4D29-972C-A5C7981B7D17}" type="parTrans" cxnId="{C57BDAE7-9AC3-4C26-879A-6553B47554A2}">
      <dgm:prSet/>
      <dgm:spPr/>
      <dgm:t>
        <a:bodyPr/>
        <a:lstStyle/>
        <a:p>
          <a:endParaRPr lang="en-US"/>
        </a:p>
      </dgm:t>
    </dgm:pt>
    <dgm:pt modelId="{896223BA-C349-4D7C-B331-846F60A0997D}" type="sibTrans" cxnId="{C57BDAE7-9AC3-4C26-879A-6553B47554A2}">
      <dgm:prSet/>
      <dgm:spPr/>
      <dgm:t>
        <a:bodyPr/>
        <a:lstStyle/>
        <a:p>
          <a:endParaRPr lang="en-US"/>
        </a:p>
      </dgm:t>
    </dgm:pt>
    <dgm:pt modelId="{AA512C34-AAA2-47F8-894F-4CFCC688AAB1}">
      <dgm:prSet custT="1"/>
      <dgm:spPr/>
      <dgm:t>
        <a:bodyPr/>
        <a:lstStyle/>
        <a:p>
          <a:pPr rtl="1"/>
          <a:r>
            <a:rPr lang="ar-IQ" sz="2000" b="1" dirty="0" smtClean="0"/>
            <a:t>مبدأ حماية الأقليات (توليها إدارة إقليم السار)</a:t>
          </a:r>
          <a:endParaRPr lang="en-US" sz="2000" b="1" dirty="0"/>
        </a:p>
      </dgm:t>
    </dgm:pt>
    <dgm:pt modelId="{C3C87E06-07FE-46B9-A9F3-535F324A7003}" type="parTrans" cxnId="{03955AC8-04CA-4267-8516-9798B07FCF5C}">
      <dgm:prSet/>
      <dgm:spPr/>
      <dgm:t>
        <a:bodyPr/>
        <a:lstStyle/>
        <a:p>
          <a:endParaRPr lang="en-US"/>
        </a:p>
      </dgm:t>
    </dgm:pt>
    <dgm:pt modelId="{B72828C7-8387-409D-BE10-CF94C57F0769}" type="sibTrans" cxnId="{03955AC8-04CA-4267-8516-9798B07FCF5C}">
      <dgm:prSet/>
      <dgm:spPr/>
      <dgm:t>
        <a:bodyPr/>
        <a:lstStyle/>
        <a:p>
          <a:endParaRPr lang="en-US"/>
        </a:p>
      </dgm:t>
    </dgm:pt>
    <dgm:pt modelId="{AE8B2A0E-FE3D-4A82-8B9E-7A284CAA9743}">
      <dgm:prSet custT="1"/>
      <dgm:spPr/>
      <dgm:t>
        <a:bodyPr/>
        <a:lstStyle/>
        <a:p>
          <a:pPr rtl="1"/>
          <a:r>
            <a:rPr lang="ar-IQ" sz="2400" b="1" dirty="0" smtClean="0"/>
            <a:t>ملخص القضية ( قرار معاهدة فرساي انتزاع مناجم الفحم في إقليم السار من المانيا وتسليمها لفرنسا، تحت اشراف العصبة، وإجراء استفتاء لأهالي الإقليم عام 1935 لتقرير مصيرهم، فاختاروا الانضمام الى المانيا.</a:t>
          </a:r>
          <a:endParaRPr lang="en-US" sz="2400" b="1" dirty="0"/>
        </a:p>
      </dgm:t>
    </dgm:pt>
    <dgm:pt modelId="{1998A1C7-7CC4-4A45-9BC4-60CF7105E742}" type="parTrans" cxnId="{BC53DD9B-FB64-4AA3-BCA1-563C10C12BE2}">
      <dgm:prSet/>
      <dgm:spPr/>
      <dgm:t>
        <a:bodyPr/>
        <a:lstStyle/>
        <a:p>
          <a:endParaRPr lang="en-US"/>
        </a:p>
      </dgm:t>
    </dgm:pt>
    <dgm:pt modelId="{4D9ADC65-56EC-4688-8CBD-0B686E4E3DDB}" type="sibTrans" cxnId="{BC53DD9B-FB64-4AA3-BCA1-563C10C12BE2}">
      <dgm:prSet/>
      <dgm:spPr/>
      <dgm:t>
        <a:bodyPr/>
        <a:lstStyle/>
        <a:p>
          <a:endParaRPr lang="en-US"/>
        </a:p>
      </dgm:t>
    </dgm:pt>
    <dgm:pt modelId="{7B40329D-720A-4ABB-86BA-F21071ABEAEE}">
      <dgm:prSet custT="1"/>
      <dgm:spPr/>
      <dgm:t>
        <a:bodyPr/>
        <a:lstStyle/>
        <a:p>
          <a:pPr rtl="1"/>
          <a:r>
            <a:rPr lang="ar-IQ" sz="2400" b="1" dirty="0" smtClean="0"/>
            <a:t>اشراف العصبة على ميناء </a:t>
          </a:r>
          <a:r>
            <a:rPr lang="ar-IQ" sz="2400" b="1" dirty="0" err="1" smtClean="0"/>
            <a:t>دانتزك</a:t>
          </a:r>
          <a:r>
            <a:rPr lang="ar-IQ" sz="2400" b="1" dirty="0" smtClean="0"/>
            <a:t> الذي سلخ من المانيا</a:t>
          </a:r>
          <a:endParaRPr lang="en-US" sz="2400" b="1" dirty="0"/>
        </a:p>
      </dgm:t>
    </dgm:pt>
    <dgm:pt modelId="{17C2D7CE-63DB-4576-B39E-711D0C386729}" type="parTrans" cxnId="{11100403-C7F7-4FB3-A32F-466079054E06}">
      <dgm:prSet/>
      <dgm:spPr/>
      <dgm:t>
        <a:bodyPr/>
        <a:lstStyle/>
        <a:p>
          <a:endParaRPr lang="en-US"/>
        </a:p>
      </dgm:t>
    </dgm:pt>
    <dgm:pt modelId="{D6CB2CE1-BCAC-46B3-897C-87B2908A3838}" type="sibTrans" cxnId="{11100403-C7F7-4FB3-A32F-466079054E06}">
      <dgm:prSet/>
      <dgm:spPr/>
      <dgm:t>
        <a:bodyPr/>
        <a:lstStyle/>
        <a:p>
          <a:endParaRPr lang="en-US"/>
        </a:p>
      </dgm:t>
    </dgm:pt>
    <dgm:pt modelId="{86E9097A-4813-45C0-A504-3B4EF233DBA2}" type="pres">
      <dgm:prSet presAssocID="{BB7AC1FB-873C-4110-B963-2C8448E06685}" presName="diagram" presStyleCnt="0">
        <dgm:presLayoutVars>
          <dgm:dir/>
          <dgm:resizeHandles val="exact"/>
        </dgm:presLayoutVars>
      </dgm:prSet>
      <dgm:spPr/>
      <dgm:t>
        <a:bodyPr/>
        <a:lstStyle/>
        <a:p>
          <a:endParaRPr lang="en-US"/>
        </a:p>
      </dgm:t>
    </dgm:pt>
    <dgm:pt modelId="{C49010FA-559C-4403-A4EB-F84AEBEFCF90}" type="pres">
      <dgm:prSet presAssocID="{8791FF97-910F-435F-AC37-8D1ED6DBD36D}" presName="node" presStyleLbl="node1" presStyleIdx="0" presStyleCnt="5">
        <dgm:presLayoutVars>
          <dgm:bulletEnabled val="1"/>
        </dgm:presLayoutVars>
      </dgm:prSet>
      <dgm:spPr/>
      <dgm:t>
        <a:bodyPr/>
        <a:lstStyle/>
        <a:p>
          <a:endParaRPr lang="en-US"/>
        </a:p>
      </dgm:t>
    </dgm:pt>
    <dgm:pt modelId="{E533204A-62D8-4C6D-B857-F2871AB41FC8}" type="pres">
      <dgm:prSet presAssocID="{7CC70826-43D0-4FF3-A43B-2422FFB97314}" presName="sibTrans" presStyleCnt="0"/>
      <dgm:spPr/>
    </dgm:pt>
    <dgm:pt modelId="{842C8AF2-6E79-414D-B865-4FF72D749D5D}" type="pres">
      <dgm:prSet presAssocID="{B2EEFA9A-EB58-4B53-837A-B54AC384C2EA}" presName="node" presStyleLbl="node1" presStyleIdx="1" presStyleCnt="5">
        <dgm:presLayoutVars>
          <dgm:bulletEnabled val="1"/>
        </dgm:presLayoutVars>
      </dgm:prSet>
      <dgm:spPr/>
      <dgm:t>
        <a:bodyPr/>
        <a:lstStyle/>
        <a:p>
          <a:endParaRPr lang="en-US"/>
        </a:p>
      </dgm:t>
    </dgm:pt>
    <dgm:pt modelId="{0F6BA5EF-FB79-4CF5-B99F-F20BE4DC2E6C}" type="pres">
      <dgm:prSet presAssocID="{896223BA-C349-4D7C-B331-846F60A0997D}" presName="sibTrans" presStyleCnt="0"/>
      <dgm:spPr/>
    </dgm:pt>
    <dgm:pt modelId="{203073D2-987C-4009-922E-32CF86CCFB38}" type="pres">
      <dgm:prSet presAssocID="{AA512C34-AAA2-47F8-894F-4CFCC688AAB1}" presName="node" presStyleLbl="node1" presStyleIdx="2" presStyleCnt="5">
        <dgm:presLayoutVars>
          <dgm:bulletEnabled val="1"/>
        </dgm:presLayoutVars>
      </dgm:prSet>
      <dgm:spPr/>
      <dgm:t>
        <a:bodyPr/>
        <a:lstStyle/>
        <a:p>
          <a:endParaRPr lang="en-US"/>
        </a:p>
      </dgm:t>
    </dgm:pt>
    <dgm:pt modelId="{0C0D7547-F2E8-4853-9977-FADCCACF92CE}" type="pres">
      <dgm:prSet presAssocID="{B72828C7-8387-409D-BE10-CF94C57F0769}" presName="sibTrans" presStyleCnt="0"/>
      <dgm:spPr/>
    </dgm:pt>
    <dgm:pt modelId="{C0983AB5-4892-433F-9D97-BC5E7D575CB9}" type="pres">
      <dgm:prSet presAssocID="{AE8B2A0E-FE3D-4A82-8B9E-7A284CAA9743}" presName="node" presStyleLbl="node1" presStyleIdx="3" presStyleCnt="5" custScaleX="175596" custScaleY="153720">
        <dgm:presLayoutVars>
          <dgm:bulletEnabled val="1"/>
        </dgm:presLayoutVars>
      </dgm:prSet>
      <dgm:spPr/>
      <dgm:t>
        <a:bodyPr/>
        <a:lstStyle/>
        <a:p>
          <a:endParaRPr lang="en-US"/>
        </a:p>
      </dgm:t>
    </dgm:pt>
    <dgm:pt modelId="{09E070B2-B3DA-4FB9-A698-01BA6DDA1C39}" type="pres">
      <dgm:prSet presAssocID="{4D9ADC65-56EC-4688-8CBD-0B686E4E3DDB}" presName="sibTrans" presStyleCnt="0"/>
      <dgm:spPr/>
    </dgm:pt>
    <dgm:pt modelId="{524FAB70-EF3C-4A04-941A-B4D25FB34365}" type="pres">
      <dgm:prSet presAssocID="{7B40329D-720A-4ABB-86BA-F21071ABEAEE}" presName="node" presStyleLbl="node1" presStyleIdx="4" presStyleCnt="5">
        <dgm:presLayoutVars>
          <dgm:bulletEnabled val="1"/>
        </dgm:presLayoutVars>
      </dgm:prSet>
      <dgm:spPr/>
      <dgm:t>
        <a:bodyPr/>
        <a:lstStyle/>
        <a:p>
          <a:endParaRPr lang="en-US"/>
        </a:p>
      </dgm:t>
    </dgm:pt>
  </dgm:ptLst>
  <dgm:cxnLst>
    <dgm:cxn modelId="{6BF6EF4C-1B83-474A-BAD1-15B5607A579E}" type="presOf" srcId="{BB7AC1FB-873C-4110-B963-2C8448E06685}" destId="{86E9097A-4813-45C0-A504-3B4EF233DBA2}" srcOrd="0" destOrd="0" presId="urn:microsoft.com/office/officeart/2005/8/layout/default"/>
    <dgm:cxn modelId="{C57BDAE7-9AC3-4C26-879A-6553B47554A2}" srcId="{BB7AC1FB-873C-4110-B963-2C8448E06685}" destId="{B2EEFA9A-EB58-4B53-837A-B54AC384C2EA}" srcOrd="1" destOrd="0" parTransId="{89F5E4BA-3273-4D29-972C-A5C7981B7D17}" sibTransId="{896223BA-C349-4D7C-B331-846F60A0997D}"/>
    <dgm:cxn modelId="{F513C4C4-5A05-42A6-8957-3F3BF0E21B33}" type="presOf" srcId="{8791FF97-910F-435F-AC37-8D1ED6DBD36D}" destId="{C49010FA-559C-4403-A4EB-F84AEBEFCF90}" srcOrd="0" destOrd="0" presId="urn:microsoft.com/office/officeart/2005/8/layout/default"/>
    <dgm:cxn modelId="{F22D36E8-07A4-4FBA-B151-C251B1339DE7}" srcId="{BB7AC1FB-873C-4110-B963-2C8448E06685}" destId="{8791FF97-910F-435F-AC37-8D1ED6DBD36D}" srcOrd="0" destOrd="0" parTransId="{0694DA6E-654C-4D70-A7A8-9A91C8E16028}" sibTransId="{7CC70826-43D0-4FF3-A43B-2422FFB97314}"/>
    <dgm:cxn modelId="{BC53DD9B-FB64-4AA3-BCA1-563C10C12BE2}" srcId="{BB7AC1FB-873C-4110-B963-2C8448E06685}" destId="{AE8B2A0E-FE3D-4A82-8B9E-7A284CAA9743}" srcOrd="3" destOrd="0" parTransId="{1998A1C7-7CC4-4A45-9BC4-60CF7105E742}" sibTransId="{4D9ADC65-56EC-4688-8CBD-0B686E4E3DDB}"/>
    <dgm:cxn modelId="{EA5F27CC-24F9-4400-8732-F835908424A4}" type="presOf" srcId="{7B40329D-720A-4ABB-86BA-F21071ABEAEE}" destId="{524FAB70-EF3C-4A04-941A-B4D25FB34365}" srcOrd="0" destOrd="0" presId="urn:microsoft.com/office/officeart/2005/8/layout/default"/>
    <dgm:cxn modelId="{BEDA0CC6-525F-4A65-9FB6-3DA0D3A58FA1}" type="presOf" srcId="{AE8B2A0E-FE3D-4A82-8B9E-7A284CAA9743}" destId="{C0983AB5-4892-433F-9D97-BC5E7D575CB9}" srcOrd="0" destOrd="0" presId="urn:microsoft.com/office/officeart/2005/8/layout/default"/>
    <dgm:cxn modelId="{1C81B031-94A2-412C-AC75-14B51643F33D}" type="presOf" srcId="{AA512C34-AAA2-47F8-894F-4CFCC688AAB1}" destId="{203073D2-987C-4009-922E-32CF86CCFB38}" srcOrd="0" destOrd="0" presId="urn:microsoft.com/office/officeart/2005/8/layout/default"/>
    <dgm:cxn modelId="{03955AC8-04CA-4267-8516-9798B07FCF5C}" srcId="{BB7AC1FB-873C-4110-B963-2C8448E06685}" destId="{AA512C34-AAA2-47F8-894F-4CFCC688AAB1}" srcOrd="2" destOrd="0" parTransId="{C3C87E06-07FE-46B9-A9F3-535F324A7003}" sibTransId="{B72828C7-8387-409D-BE10-CF94C57F0769}"/>
    <dgm:cxn modelId="{11100403-C7F7-4FB3-A32F-466079054E06}" srcId="{BB7AC1FB-873C-4110-B963-2C8448E06685}" destId="{7B40329D-720A-4ABB-86BA-F21071ABEAEE}" srcOrd="4" destOrd="0" parTransId="{17C2D7CE-63DB-4576-B39E-711D0C386729}" sibTransId="{D6CB2CE1-BCAC-46B3-897C-87B2908A3838}"/>
    <dgm:cxn modelId="{2CAF0F7E-011A-4C37-A19B-AEB9FD0E7890}" type="presOf" srcId="{B2EEFA9A-EB58-4B53-837A-B54AC384C2EA}" destId="{842C8AF2-6E79-414D-B865-4FF72D749D5D}" srcOrd="0" destOrd="0" presId="urn:microsoft.com/office/officeart/2005/8/layout/default"/>
    <dgm:cxn modelId="{BF71FA3E-E283-4A1B-8541-929F837E878B}" type="presParOf" srcId="{86E9097A-4813-45C0-A504-3B4EF233DBA2}" destId="{C49010FA-559C-4403-A4EB-F84AEBEFCF90}" srcOrd="0" destOrd="0" presId="urn:microsoft.com/office/officeart/2005/8/layout/default"/>
    <dgm:cxn modelId="{212D0EDA-B740-416B-A1CB-51AF9231F5F7}" type="presParOf" srcId="{86E9097A-4813-45C0-A504-3B4EF233DBA2}" destId="{E533204A-62D8-4C6D-B857-F2871AB41FC8}" srcOrd="1" destOrd="0" presId="urn:microsoft.com/office/officeart/2005/8/layout/default"/>
    <dgm:cxn modelId="{AE0501D4-574D-4DC6-A13D-2BB4F135C1C8}" type="presParOf" srcId="{86E9097A-4813-45C0-A504-3B4EF233DBA2}" destId="{842C8AF2-6E79-414D-B865-4FF72D749D5D}" srcOrd="2" destOrd="0" presId="urn:microsoft.com/office/officeart/2005/8/layout/default"/>
    <dgm:cxn modelId="{06048321-F9FB-4629-9AF6-D820E1D7BCE5}" type="presParOf" srcId="{86E9097A-4813-45C0-A504-3B4EF233DBA2}" destId="{0F6BA5EF-FB79-4CF5-B99F-F20BE4DC2E6C}" srcOrd="3" destOrd="0" presId="urn:microsoft.com/office/officeart/2005/8/layout/default"/>
    <dgm:cxn modelId="{05D9BF12-A336-43FB-BB23-C9378EB2EA92}" type="presParOf" srcId="{86E9097A-4813-45C0-A504-3B4EF233DBA2}" destId="{203073D2-987C-4009-922E-32CF86CCFB38}" srcOrd="4" destOrd="0" presId="urn:microsoft.com/office/officeart/2005/8/layout/default"/>
    <dgm:cxn modelId="{9E0F3E5B-AC11-44F2-8092-064171E84911}" type="presParOf" srcId="{86E9097A-4813-45C0-A504-3B4EF233DBA2}" destId="{0C0D7547-F2E8-4853-9977-FADCCACF92CE}" srcOrd="5" destOrd="0" presId="urn:microsoft.com/office/officeart/2005/8/layout/default"/>
    <dgm:cxn modelId="{3CEC95D3-5D0B-4507-BFF7-BBA880959106}" type="presParOf" srcId="{86E9097A-4813-45C0-A504-3B4EF233DBA2}" destId="{C0983AB5-4892-433F-9D97-BC5E7D575CB9}" srcOrd="6" destOrd="0" presId="urn:microsoft.com/office/officeart/2005/8/layout/default"/>
    <dgm:cxn modelId="{3302421B-094E-49D4-A6EB-ACFB9D3B34F5}" type="presParOf" srcId="{86E9097A-4813-45C0-A504-3B4EF233DBA2}" destId="{09E070B2-B3DA-4FB9-A698-01BA6DDA1C39}" srcOrd="7" destOrd="0" presId="urn:microsoft.com/office/officeart/2005/8/layout/default"/>
    <dgm:cxn modelId="{7124547A-C4E3-4B45-8A36-92BCB1BD752C}" type="presParOf" srcId="{86E9097A-4813-45C0-A504-3B4EF233DBA2}" destId="{524FAB70-EF3C-4A04-941A-B4D25FB34365}"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0BA3D085-C2C7-47CB-8DEA-AF31E13BD061}"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F4BCC7B1-EC7D-4722-84EC-3733A5A59F69}">
      <dgm:prSet/>
      <dgm:spPr/>
      <dgm:t>
        <a:bodyPr/>
        <a:lstStyle/>
        <a:p>
          <a:pPr rtl="1"/>
          <a:r>
            <a:rPr lang="ar-IQ" smtClean="0"/>
            <a:t>تمت تصفية عصبة الأمم في نيسان 1946</a:t>
          </a:r>
          <a:endParaRPr lang="en-US"/>
        </a:p>
      </dgm:t>
    </dgm:pt>
    <dgm:pt modelId="{8ACC9BFA-F15D-4097-B9B6-C40261417B8F}" type="parTrans" cxnId="{0C741CC3-7E1C-4579-B165-BB5A026E3E9C}">
      <dgm:prSet/>
      <dgm:spPr/>
      <dgm:t>
        <a:bodyPr/>
        <a:lstStyle/>
        <a:p>
          <a:endParaRPr lang="en-US"/>
        </a:p>
      </dgm:t>
    </dgm:pt>
    <dgm:pt modelId="{5928C46E-10AE-4448-8097-7A1CFAEA5A8A}" type="sibTrans" cxnId="{0C741CC3-7E1C-4579-B165-BB5A026E3E9C}">
      <dgm:prSet/>
      <dgm:spPr/>
      <dgm:t>
        <a:bodyPr/>
        <a:lstStyle/>
        <a:p>
          <a:endParaRPr lang="en-US"/>
        </a:p>
      </dgm:t>
    </dgm:pt>
    <dgm:pt modelId="{AEBFC2EF-4E2B-4972-9868-82DBFD932342}">
      <dgm:prSet/>
      <dgm:spPr/>
      <dgm:t>
        <a:bodyPr/>
        <a:lstStyle/>
        <a:p>
          <a:pPr rtl="1"/>
          <a:r>
            <a:rPr lang="ar-IQ" smtClean="0"/>
            <a:t>عقدت الجمعية العامة في جنيف آخر دورة لها </a:t>
          </a:r>
          <a:endParaRPr lang="en-US"/>
        </a:p>
      </dgm:t>
    </dgm:pt>
    <dgm:pt modelId="{45911918-924D-4950-A965-F6DF4096F05C}" type="parTrans" cxnId="{7F9FEB42-C0EC-47CC-BAC5-8B582F999CF1}">
      <dgm:prSet/>
      <dgm:spPr/>
      <dgm:t>
        <a:bodyPr/>
        <a:lstStyle/>
        <a:p>
          <a:endParaRPr lang="en-US"/>
        </a:p>
      </dgm:t>
    </dgm:pt>
    <dgm:pt modelId="{DCB1604D-89DC-4544-B332-8F9DB420C573}" type="sibTrans" cxnId="{7F9FEB42-C0EC-47CC-BAC5-8B582F999CF1}">
      <dgm:prSet/>
      <dgm:spPr/>
      <dgm:t>
        <a:bodyPr/>
        <a:lstStyle/>
        <a:p>
          <a:endParaRPr lang="en-US"/>
        </a:p>
      </dgm:t>
    </dgm:pt>
    <dgm:pt modelId="{065092F3-9523-49A4-8B30-A81433FEA5C5}">
      <dgm:prSet/>
      <dgm:spPr/>
      <dgm:t>
        <a:bodyPr/>
        <a:lstStyle/>
        <a:p>
          <a:pPr rtl="1"/>
          <a:r>
            <a:rPr lang="ar-IQ" smtClean="0"/>
            <a:t>قررت نقل جميع اموالها وممتلكاتها إلى منظمة الأمم المتحدة</a:t>
          </a:r>
          <a:endParaRPr lang="en-US"/>
        </a:p>
      </dgm:t>
    </dgm:pt>
    <dgm:pt modelId="{B8E1DF25-0ECD-49DD-B1CA-B993D3F95E64}" type="parTrans" cxnId="{76C44BE6-95E6-4137-8A25-0AB759B7FFCF}">
      <dgm:prSet/>
      <dgm:spPr/>
      <dgm:t>
        <a:bodyPr/>
        <a:lstStyle/>
        <a:p>
          <a:endParaRPr lang="en-US"/>
        </a:p>
      </dgm:t>
    </dgm:pt>
    <dgm:pt modelId="{1B5A7F73-C341-4F95-86F6-036735BCD62E}" type="sibTrans" cxnId="{76C44BE6-95E6-4137-8A25-0AB759B7FFCF}">
      <dgm:prSet/>
      <dgm:spPr/>
      <dgm:t>
        <a:bodyPr/>
        <a:lstStyle/>
        <a:p>
          <a:endParaRPr lang="en-US"/>
        </a:p>
      </dgm:t>
    </dgm:pt>
    <dgm:pt modelId="{DEF26274-6038-4602-9409-D4B5D4E3B37F}" type="pres">
      <dgm:prSet presAssocID="{0BA3D085-C2C7-47CB-8DEA-AF31E13BD061}" presName="linear" presStyleCnt="0">
        <dgm:presLayoutVars>
          <dgm:animLvl val="lvl"/>
          <dgm:resizeHandles val="exact"/>
        </dgm:presLayoutVars>
      </dgm:prSet>
      <dgm:spPr/>
      <dgm:t>
        <a:bodyPr/>
        <a:lstStyle/>
        <a:p>
          <a:endParaRPr lang="en-US"/>
        </a:p>
      </dgm:t>
    </dgm:pt>
    <dgm:pt modelId="{9E7EA8AC-DF39-4E57-B7FB-17026FC32B6F}" type="pres">
      <dgm:prSet presAssocID="{F4BCC7B1-EC7D-4722-84EC-3733A5A59F69}" presName="parentText" presStyleLbl="node1" presStyleIdx="0" presStyleCnt="3">
        <dgm:presLayoutVars>
          <dgm:chMax val="0"/>
          <dgm:bulletEnabled val="1"/>
        </dgm:presLayoutVars>
      </dgm:prSet>
      <dgm:spPr/>
      <dgm:t>
        <a:bodyPr/>
        <a:lstStyle/>
        <a:p>
          <a:endParaRPr lang="en-US"/>
        </a:p>
      </dgm:t>
    </dgm:pt>
    <dgm:pt modelId="{42B9A01C-4828-4C83-9DC8-81AD0056D85C}" type="pres">
      <dgm:prSet presAssocID="{5928C46E-10AE-4448-8097-7A1CFAEA5A8A}" presName="spacer" presStyleCnt="0"/>
      <dgm:spPr/>
    </dgm:pt>
    <dgm:pt modelId="{3427F05A-29FB-4BC9-A49F-7D5685125CFC}" type="pres">
      <dgm:prSet presAssocID="{AEBFC2EF-4E2B-4972-9868-82DBFD932342}" presName="parentText" presStyleLbl="node1" presStyleIdx="1" presStyleCnt="3">
        <dgm:presLayoutVars>
          <dgm:chMax val="0"/>
          <dgm:bulletEnabled val="1"/>
        </dgm:presLayoutVars>
      </dgm:prSet>
      <dgm:spPr/>
      <dgm:t>
        <a:bodyPr/>
        <a:lstStyle/>
        <a:p>
          <a:endParaRPr lang="en-US"/>
        </a:p>
      </dgm:t>
    </dgm:pt>
    <dgm:pt modelId="{B471F2BC-F378-4A37-86AF-9569BC72B465}" type="pres">
      <dgm:prSet presAssocID="{DCB1604D-89DC-4544-B332-8F9DB420C573}" presName="spacer" presStyleCnt="0"/>
      <dgm:spPr/>
    </dgm:pt>
    <dgm:pt modelId="{54D987C8-13B0-4E48-80CE-57590C65B85A}" type="pres">
      <dgm:prSet presAssocID="{065092F3-9523-49A4-8B30-A81433FEA5C5}" presName="parentText" presStyleLbl="node1" presStyleIdx="2" presStyleCnt="3">
        <dgm:presLayoutVars>
          <dgm:chMax val="0"/>
          <dgm:bulletEnabled val="1"/>
        </dgm:presLayoutVars>
      </dgm:prSet>
      <dgm:spPr/>
      <dgm:t>
        <a:bodyPr/>
        <a:lstStyle/>
        <a:p>
          <a:endParaRPr lang="en-US"/>
        </a:p>
      </dgm:t>
    </dgm:pt>
  </dgm:ptLst>
  <dgm:cxnLst>
    <dgm:cxn modelId="{0C741CC3-7E1C-4579-B165-BB5A026E3E9C}" srcId="{0BA3D085-C2C7-47CB-8DEA-AF31E13BD061}" destId="{F4BCC7B1-EC7D-4722-84EC-3733A5A59F69}" srcOrd="0" destOrd="0" parTransId="{8ACC9BFA-F15D-4097-B9B6-C40261417B8F}" sibTransId="{5928C46E-10AE-4448-8097-7A1CFAEA5A8A}"/>
    <dgm:cxn modelId="{76C44BE6-95E6-4137-8A25-0AB759B7FFCF}" srcId="{0BA3D085-C2C7-47CB-8DEA-AF31E13BD061}" destId="{065092F3-9523-49A4-8B30-A81433FEA5C5}" srcOrd="2" destOrd="0" parTransId="{B8E1DF25-0ECD-49DD-B1CA-B993D3F95E64}" sibTransId="{1B5A7F73-C341-4F95-86F6-036735BCD62E}"/>
    <dgm:cxn modelId="{7F9FEB42-C0EC-47CC-BAC5-8B582F999CF1}" srcId="{0BA3D085-C2C7-47CB-8DEA-AF31E13BD061}" destId="{AEBFC2EF-4E2B-4972-9868-82DBFD932342}" srcOrd="1" destOrd="0" parTransId="{45911918-924D-4950-A965-F6DF4096F05C}" sibTransId="{DCB1604D-89DC-4544-B332-8F9DB420C573}"/>
    <dgm:cxn modelId="{081DB14C-6070-4F48-A8EC-F155F9B9A5C0}" type="presOf" srcId="{F4BCC7B1-EC7D-4722-84EC-3733A5A59F69}" destId="{9E7EA8AC-DF39-4E57-B7FB-17026FC32B6F}" srcOrd="0" destOrd="0" presId="urn:microsoft.com/office/officeart/2005/8/layout/vList2"/>
    <dgm:cxn modelId="{B19155F1-245B-4133-89AA-F41F826E91FD}" type="presOf" srcId="{065092F3-9523-49A4-8B30-A81433FEA5C5}" destId="{54D987C8-13B0-4E48-80CE-57590C65B85A}" srcOrd="0" destOrd="0" presId="urn:microsoft.com/office/officeart/2005/8/layout/vList2"/>
    <dgm:cxn modelId="{45A8E382-7554-47FE-9084-DB9C4A7740A8}" type="presOf" srcId="{AEBFC2EF-4E2B-4972-9868-82DBFD932342}" destId="{3427F05A-29FB-4BC9-A49F-7D5685125CFC}" srcOrd="0" destOrd="0" presId="urn:microsoft.com/office/officeart/2005/8/layout/vList2"/>
    <dgm:cxn modelId="{E32C967A-3317-45B5-A004-5C1125469896}" type="presOf" srcId="{0BA3D085-C2C7-47CB-8DEA-AF31E13BD061}" destId="{DEF26274-6038-4602-9409-D4B5D4E3B37F}" srcOrd="0" destOrd="0" presId="urn:microsoft.com/office/officeart/2005/8/layout/vList2"/>
    <dgm:cxn modelId="{CDF54234-7F64-4E6B-8D32-AFE1301CA25E}" type="presParOf" srcId="{DEF26274-6038-4602-9409-D4B5D4E3B37F}" destId="{9E7EA8AC-DF39-4E57-B7FB-17026FC32B6F}" srcOrd="0" destOrd="0" presId="urn:microsoft.com/office/officeart/2005/8/layout/vList2"/>
    <dgm:cxn modelId="{943A2E63-250F-4324-9F35-33004911EF7C}" type="presParOf" srcId="{DEF26274-6038-4602-9409-D4B5D4E3B37F}" destId="{42B9A01C-4828-4C83-9DC8-81AD0056D85C}" srcOrd="1" destOrd="0" presId="urn:microsoft.com/office/officeart/2005/8/layout/vList2"/>
    <dgm:cxn modelId="{C5AD35E2-451B-419B-9FB4-C9978E4AE166}" type="presParOf" srcId="{DEF26274-6038-4602-9409-D4B5D4E3B37F}" destId="{3427F05A-29FB-4BC9-A49F-7D5685125CFC}" srcOrd="2" destOrd="0" presId="urn:microsoft.com/office/officeart/2005/8/layout/vList2"/>
    <dgm:cxn modelId="{D221E68A-A185-4E8E-B0F4-95FB96FD95AA}" type="presParOf" srcId="{DEF26274-6038-4602-9409-D4B5D4E3B37F}" destId="{B471F2BC-F378-4A37-86AF-9569BC72B465}" srcOrd="3" destOrd="0" presId="urn:microsoft.com/office/officeart/2005/8/layout/vList2"/>
    <dgm:cxn modelId="{B9B52FE2-CD72-49F2-964E-406D89764004}" type="presParOf" srcId="{DEF26274-6038-4602-9409-D4B5D4E3B37F}" destId="{54D987C8-13B0-4E48-80CE-57590C65B85A}"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A732FB6-A982-4323-9ECD-33D678FEB888}"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A86E79A3-A81B-4B22-9D79-68220C4DE272}">
      <dgm:prSet/>
      <dgm:spPr/>
      <dgm:t>
        <a:bodyPr/>
        <a:lstStyle/>
        <a:p>
          <a:pPr rtl="1"/>
          <a:r>
            <a:rPr lang="ar-IQ" smtClean="0"/>
            <a:t>يمكن ان تستشف الأهداف من نص ديباجة ميثاقها</a:t>
          </a:r>
          <a:endParaRPr lang="en-US"/>
        </a:p>
      </dgm:t>
    </dgm:pt>
    <dgm:pt modelId="{D85AB7FA-6614-492C-BCFD-2D562925A4E9}" type="parTrans" cxnId="{FE0D42A6-A15F-47BD-A864-1269FE972482}">
      <dgm:prSet/>
      <dgm:spPr/>
      <dgm:t>
        <a:bodyPr/>
        <a:lstStyle/>
        <a:p>
          <a:endParaRPr lang="en-US"/>
        </a:p>
      </dgm:t>
    </dgm:pt>
    <dgm:pt modelId="{C5B5D00B-3E5D-4C3F-BE7D-2DA367857DEF}" type="sibTrans" cxnId="{FE0D42A6-A15F-47BD-A864-1269FE972482}">
      <dgm:prSet/>
      <dgm:spPr/>
      <dgm:t>
        <a:bodyPr/>
        <a:lstStyle/>
        <a:p>
          <a:endParaRPr lang="en-US"/>
        </a:p>
      </dgm:t>
    </dgm:pt>
    <dgm:pt modelId="{90A4A502-957A-4930-835C-F8E2D769CE70}">
      <dgm:prSet/>
      <dgm:spPr/>
      <dgm:t>
        <a:bodyPr/>
        <a:lstStyle/>
        <a:p>
          <a:pPr rtl="1"/>
          <a:r>
            <a:rPr lang="ar-IQ" smtClean="0"/>
            <a:t>الأطراف المتعاقدة ترمي الى تنمية التعاون بين الأمم وتحقيق السلام والامن </a:t>
          </a:r>
          <a:endParaRPr lang="en-US"/>
        </a:p>
      </dgm:t>
    </dgm:pt>
    <dgm:pt modelId="{8C40BB94-5331-4176-95E1-349EE9D1399A}" type="parTrans" cxnId="{F62998FB-C40F-4924-B4C4-44EE14905997}">
      <dgm:prSet/>
      <dgm:spPr/>
      <dgm:t>
        <a:bodyPr/>
        <a:lstStyle/>
        <a:p>
          <a:endParaRPr lang="en-US"/>
        </a:p>
      </dgm:t>
    </dgm:pt>
    <dgm:pt modelId="{8B9F268E-6BAC-4A39-B0FB-E8E9AB0B4A91}" type="sibTrans" cxnId="{F62998FB-C40F-4924-B4C4-44EE14905997}">
      <dgm:prSet/>
      <dgm:spPr/>
      <dgm:t>
        <a:bodyPr/>
        <a:lstStyle/>
        <a:p>
          <a:endParaRPr lang="en-US"/>
        </a:p>
      </dgm:t>
    </dgm:pt>
    <dgm:pt modelId="{51CC1C7A-C558-49F2-8BBF-3BFE66373CFA}">
      <dgm:prSet/>
      <dgm:spPr/>
      <dgm:t>
        <a:bodyPr/>
        <a:lstStyle/>
        <a:p>
          <a:pPr rtl="1"/>
          <a:r>
            <a:rPr lang="ar-IQ" smtClean="0"/>
            <a:t>عدم اللجوء للحرب</a:t>
          </a:r>
          <a:endParaRPr lang="en-US"/>
        </a:p>
      </dgm:t>
    </dgm:pt>
    <dgm:pt modelId="{D09D7B0B-B446-4F4A-9C55-873BD21B79BB}" type="parTrans" cxnId="{72F06E34-28C8-439F-BC9C-7C7BE0A0DF57}">
      <dgm:prSet/>
      <dgm:spPr/>
      <dgm:t>
        <a:bodyPr/>
        <a:lstStyle/>
        <a:p>
          <a:endParaRPr lang="en-US"/>
        </a:p>
      </dgm:t>
    </dgm:pt>
    <dgm:pt modelId="{4B00BB8B-5593-4D2A-9249-716F14A293C0}" type="sibTrans" cxnId="{72F06E34-28C8-439F-BC9C-7C7BE0A0DF57}">
      <dgm:prSet/>
      <dgm:spPr/>
      <dgm:t>
        <a:bodyPr/>
        <a:lstStyle/>
        <a:p>
          <a:endParaRPr lang="en-US"/>
        </a:p>
      </dgm:t>
    </dgm:pt>
    <dgm:pt modelId="{6CFE4384-C5DF-493D-990F-F6C97C85BA06}">
      <dgm:prSet/>
      <dgm:spPr/>
      <dgm:t>
        <a:bodyPr/>
        <a:lstStyle/>
        <a:p>
          <a:pPr rtl="1"/>
          <a:r>
            <a:rPr lang="ar-IQ" smtClean="0"/>
            <a:t>اقامة علاقات تعاون اساسها العدل والشرف </a:t>
          </a:r>
          <a:endParaRPr lang="en-US"/>
        </a:p>
      </dgm:t>
    </dgm:pt>
    <dgm:pt modelId="{D048FCEA-F35C-4133-A113-2D384841AEEA}" type="parTrans" cxnId="{028F92D1-306F-4B5E-B2D7-2D4E611A8526}">
      <dgm:prSet/>
      <dgm:spPr/>
      <dgm:t>
        <a:bodyPr/>
        <a:lstStyle/>
        <a:p>
          <a:endParaRPr lang="en-US"/>
        </a:p>
      </dgm:t>
    </dgm:pt>
    <dgm:pt modelId="{33F2F2A5-FF15-4E8A-B2E2-50C79168FC99}" type="sibTrans" cxnId="{028F92D1-306F-4B5E-B2D7-2D4E611A8526}">
      <dgm:prSet/>
      <dgm:spPr/>
      <dgm:t>
        <a:bodyPr/>
        <a:lstStyle/>
        <a:p>
          <a:endParaRPr lang="en-US"/>
        </a:p>
      </dgm:t>
    </dgm:pt>
    <dgm:pt modelId="{0861FEE0-3CDA-4D86-937B-330591C7FC72}">
      <dgm:prSet/>
      <dgm:spPr/>
      <dgm:t>
        <a:bodyPr/>
        <a:lstStyle/>
        <a:p>
          <a:pPr rtl="1"/>
          <a:r>
            <a:rPr lang="ar-IQ" smtClean="0"/>
            <a:t>تنفيذ قواعد القانون الدولي</a:t>
          </a:r>
          <a:endParaRPr lang="en-US"/>
        </a:p>
      </dgm:t>
    </dgm:pt>
    <dgm:pt modelId="{47DDB44A-8E72-49B6-9C18-EBFDC821241E}" type="parTrans" cxnId="{7676B60F-C2A8-44C2-AB2C-62115C16666A}">
      <dgm:prSet/>
      <dgm:spPr/>
      <dgm:t>
        <a:bodyPr/>
        <a:lstStyle/>
        <a:p>
          <a:endParaRPr lang="en-US"/>
        </a:p>
      </dgm:t>
    </dgm:pt>
    <dgm:pt modelId="{FD0F5195-8472-449A-86F6-DE4504D47827}" type="sibTrans" cxnId="{7676B60F-C2A8-44C2-AB2C-62115C16666A}">
      <dgm:prSet/>
      <dgm:spPr/>
      <dgm:t>
        <a:bodyPr/>
        <a:lstStyle/>
        <a:p>
          <a:endParaRPr lang="en-US"/>
        </a:p>
      </dgm:t>
    </dgm:pt>
    <dgm:pt modelId="{7EAE02B0-731F-4E8D-8000-A7923BD3CBDF}">
      <dgm:prSet/>
      <dgm:spPr/>
      <dgm:t>
        <a:bodyPr/>
        <a:lstStyle/>
        <a:p>
          <a:pPr rtl="1"/>
          <a:r>
            <a:rPr lang="ar-IQ" smtClean="0"/>
            <a:t>احترام التزامات الدول المترتبة على المعاهدات</a:t>
          </a:r>
          <a:endParaRPr lang="en-US"/>
        </a:p>
      </dgm:t>
    </dgm:pt>
    <dgm:pt modelId="{28DF7119-4C5A-48F5-88C5-E91938DA1045}" type="parTrans" cxnId="{D514F220-2AF7-4962-86D9-E033FA81EF2F}">
      <dgm:prSet/>
      <dgm:spPr/>
      <dgm:t>
        <a:bodyPr/>
        <a:lstStyle/>
        <a:p>
          <a:endParaRPr lang="en-US"/>
        </a:p>
      </dgm:t>
    </dgm:pt>
    <dgm:pt modelId="{E3131109-5067-49D0-8DFA-730188F37CDB}" type="sibTrans" cxnId="{D514F220-2AF7-4962-86D9-E033FA81EF2F}">
      <dgm:prSet/>
      <dgm:spPr/>
      <dgm:t>
        <a:bodyPr/>
        <a:lstStyle/>
        <a:p>
          <a:endParaRPr lang="en-US"/>
        </a:p>
      </dgm:t>
    </dgm:pt>
    <dgm:pt modelId="{8C94AB07-3778-47C9-897B-3FF8522E5201}" type="pres">
      <dgm:prSet presAssocID="{6A732FB6-A982-4323-9ECD-33D678FEB888}" presName="linear" presStyleCnt="0">
        <dgm:presLayoutVars>
          <dgm:animLvl val="lvl"/>
          <dgm:resizeHandles val="exact"/>
        </dgm:presLayoutVars>
      </dgm:prSet>
      <dgm:spPr/>
      <dgm:t>
        <a:bodyPr/>
        <a:lstStyle/>
        <a:p>
          <a:endParaRPr lang="en-US"/>
        </a:p>
      </dgm:t>
    </dgm:pt>
    <dgm:pt modelId="{69AA78D8-9A10-4807-B23E-43860ED3FFF3}" type="pres">
      <dgm:prSet presAssocID="{A86E79A3-A81B-4B22-9D79-68220C4DE272}" presName="parentText" presStyleLbl="node1" presStyleIdx="0" presStyleCnt="6">
        <dgm:presLayoutVars>
          <dgm:chMax val="0"/>
          <dgm:bulletEnabled val="1"/>
        </dgm:presLayoutVars>
      </dgm:prSet>
      <dgm:spPr/>
      <dgm:t>
        <a:bodyPr/>
        <a:lstStyle/>
        <a:p>
          <a:endParaRPr lang="en-US"/>
        </a:p>
      </dgm:t>
    </dgm:pt>
    <dgm:pt modelId="{F204AFE2-5A2E-402B-8F5F-85B637A031C7}" type="pres">
      <dgm:prSet presAssocID="{C5B5D00B-3E5D-4C3F-BE7D-2DA367857DEF}" presName="spacer" presStyleCnt="0"/>
      <dgm:spPr/>
    </dgm:pt>
    <dgm:pt modelId="{52BDD4F1-5E92-4760-8B27-EE49648D8773}" type="pres">
      <dgm:prSet presAssocID="{90A4A502-957A-4930-835C-F8E2D769CE70}" presName="parentText" presStyleLbl="node1" presStyleIdx="1" presStyleCnt="6">
        <dgm:presLayoutVars>
          <dgm:chMax val="0"/>
          <dgm:bulletEnabled val="1"/>
        </dgm:presLayoutVars>
      </dgm:prSet>
      <dgm:spPr/>
      <dgm:t>
        <a:bodyPr/>
        <a:lstStyle/>
        <a:p>
          <a:endParaRPr lang="en-US"/>
        </a:p>
      </dgm:t>
    </dgm:pt>
    <dgm:pt modelId="{69B387F1-3F3A-4BE3-BA0C-753537C54011}" type="pres">
      <dgm:prSet presAssocID="{8B9F268E-6BAC-4A39-B0FB-E8E9AB0B4A91}" presName="spacer" presStyleCnt="0"/>
      <dgm:spPr/>
    </dgm:pt>
    <dgm:pt modelId="{0060F1CD-6733-474B-BC55-206ED68DFBE7}" type="pres">
      <dgm:prSet presAssocID="{51CC1C7A-C558-49F2-8BBF-3BFE66373CFA}" presName="parentText" presStyleLbl="node1" presStyleIdx="2" presStyleCnt="6">
        <dgm:presLayoutVars>
          <dgm:chMax val="0"/>
          <dgm:bulletEnabled val="1"/>
        </dgm:presLayoutVars>
      </dgm:prSet>
      <dgm:spPr/>
      <dgm:t>
        <a:bodyPr/>
        <a:lstStyle/>
        <a:p>
          <a:endParaRPr lang="en-US"/>
        </a:p>
      </dgm:t>
    </dgm:pt>
    <dgm:pt modelId="{94B8E3BC-667F-44B7-BE5C-FA562717CC03}" type="pres">
      <dgm:prSet presAssocID="{4B00BB8B-5593-4D2A-9249-716F14A293C0}" presName="spacer" presStyleCnt="0"/>
      <dgm:spPr/>
    </dgm:pt>
    <dgm:pt modelId="{E507D193-4918-470D-9816-64235F60F045}" type="pres">
      <dgm:prSet presAssocID="{6CFE4384-C5DF-493D-990F-F6C97C85BA06}" presName="parentText" presStyleLbl="node1" presStyleIdx="3" presStyleCnt="6">
        <dgm:presLayoutVars>
          <dgm:chMax val="0"/>
          <dgm:bulletEnabled val="1"/>
        </dgm:presLayoutVars>
      </dgm:prSet>
      <dgm:spPr/>
      <dgm:t>
        <a:bodyPr/>
        <a:lstStyle/>
        <a:p>
          <a:endParaRPr lang="en-US"/>
        </a:p>
      </dgm:t>
    </dgm:pt>
    <dgm:pt modelId="{B871908A-9C85-41A2-B2B1-C0E185787857}" type="pres">
      <dgm:prSet presAssocID="{33F2F2A5-FF15-4E8A-B2E2-50C79168FC99}" presName="spacer" presStyleCnt="0"/>
      <dgm:spPr/>
    </dgm:pt>
    <dgm:pt modelId="{18B8A8C2-AB3B-42C1-A77E-6A9F7732F721}" type="pres">
      <dgm:prSet presAssocID="{0861FEE0-3CDA-4D86-937B-330591C7FC72}" presName="parentText" presStyleLbl="node1" presStyleIdx="4" presStyleCnt="6">
        <dgm:presLayoutVars>
          <dgm:chMax val="0"/>
          <dgm:bulletEnabled val="1"/>
        </dgm:presLayoutVars>
      </dgm:prSet>
      <dgm:spPr/>
      <dgm:t>
        <a:bodyPr/>
        <a:lstStyle/>
        <a:p>
          <a:endParaRPr lang="en-US"/>
        </a:p>
      </dgm:t>
    </dgm:pt>
    <dgm:pt modelId="{BF5F74DB-7320-4FEA-8D98-FFD47156000B}" type="pres">
      <dgm:prSet presAssocID="{FD0F5195-8472-449A-86F6-DE4504D47827}" presName="spacer" presStyleCnt="0"/>
      <dgm:spPr/>
    </dgm:pt>
    <dgm:pt modelId="{DB444253-E5C0-48EF-BBD5-65A0BBD98686}" type="pres">
      <dgm:prSet presAssocID="{7EAE02B0-731F-4E8D-8000-A7923BD3CBDF}" presName="parentText" presStyleLbl="node1" presStyleIdx="5" presStyleCnt="6">
        <dgm:presLayoutVars>
          <dgm:chMax val="0"/>
          <dgm:bulletEnabled val="1"/>
        </dgm:presLayoutVars>
      </dgm:prSet>
      <dgm:spPr/>
      <dgm:t>
        <a:bodyPr/>
        <a:lstStyle/>
        <a:p>
          <a:endParaRPr lang="en-US"/>
        </a:p>
      </dgm:t>
    </dgm:pt>
  </dgm:ptLst>
  <dgm:cxnLst>
    <dgm:cxn modelId="{72F06E34-28C8-439F-BC9C-7C7BE0A0DF57}" srcId="{6A732FB6-A982-4323-9ECD-33D678FEB888}" destId="{51CC1C7A-C558-49F2-8BBF-3BFE66373CFA}" srcOrd="2" destOrd="0" parTransId="{D09D7B0B-B446-4F4A-9C55-873BD21B79BB}" sibTransId="{4B00BB8B-5593-4D2A-9249-716F14A293C0}"/>
    <dgm:cxn modelId="{FE0D42A6-A15F-47BD-A864-1269FE972482}" srcId="{6A732FB6-A982-4323-9ECD-33D678FEB888}" destId="{A86E79A3-A81B-4B22-9D79-68220C4DE272}" srcOrd="0" destOrd="0" parTransId="{D85AB7FA-6614-492C-BCFD-2D562925A4E9}" sibTransId="{C5B5D00B-3E5D-4C3F-BE7D-2DA367857DEF}"/>
    <dgm:cxn modelId="{028F92D1-306F-4B5E-B2D7-2D4E611A8526}" srcId="{6A732FB6-A982-4323-9ECD-33D678FEB888}" destId="{6CFE4384-C5DF-493D-990F-F6C97C85BA06}" srcOrd="3" destOrd="0" parTransId="{D048FCEA-F35C-4133-A113-2D384841AEEA}" sibTransId="{33F2F2A5-FF15-4E8A-B2E2-50C79168FC99}"/>
    <dgm:cxn modelId="{9348F630-7173-4D83-A7C9-1F414A363E12}" type="presOf" srcId="{A86E79A3-A81B-4B22-9D79-68220C4DE272}" destId="{69AA78D8-9A10-4807-B23E-43860ED3FFF3}" srcOrd="0" destOrd="0" presId="urn:microsoft.com/office/officeart/2005/8/layout/vList2"/>
    <dgm:cxn modelId="{D514F220-2AF7-4962-86D9-E033FA81EF2F}" srcId="{6A732FB6-A982-4323-9ECD-33D678FEB888}" destId="{7EAE02B0-731F-4E8D-8000-A7923BD3CBDF}" srcOrd="5" destOrd="0" parTransId="{28DF7119-4C5A-48F5-88C5-E91938DA1045}" sibTransId="{E3131109-5067-49D0-8DFA-730188F37CDB}"/>
    <dgm:cxn modelId="{AC58C645-BB15-4822-B6B7-9581722991CB}" type="presOf" srcId="{6A732FB6-A982-4323-9ECD-33D678FEB888}" destId="{8C94AB07-3778-47C9-897B-3FF8522E5201}" srcOrd="0" destOrd="0" presId="urn:microsoft.com/office/officeart/2005/8/layout/vList2"/>
    <dgm:cxn modelId="{ED59757C-EF07-4E45-B9A6-135CDDE9BF64}" type="presOf" srcId="{90A4A502-957A-4930-835C-F8E2D769CE70}" destId="{52BDD4F1-5E92-4760-8B27-EE49648D8773}" srcOrd="0" destOrd="0" presId="urn:microsoft.com/office/officeart/2005/8/layout/vList2"/>
    <dgm:cxn modelId="{D1B2A124-79C7-458A-B45C-BF633B40AAAA}" type="presOf" srcId="{51CC1C7A-C558-49F2-8BBF-3BFE66373CFA}" destId="{0060F1CD-6733-474B-BC55-206ED68DFBE7}" srcOrd="0" destOrd="0" presId="urn:microsoft.com/office/officeart/2005/8/layout/vList2"/>
    <dgm:cxn modelId="{7676B60F-C2A8-44C2-AB2C-62115C16666A}" srcId="{6A732FB6-A982-4323-9ECD-33D678FEB888}" destId="{0861FEE0-3CDA-4D86-937B-330591C7FC72}" srcOrd="4" destOrd="0" parTransId="{47DDB44A-8E72-49B6-9C18-EBFDC821241E}" sibTransId="{FD0F5195-8472-449A-86F6-DE4504D47827}"/>
    <dgm:cxn modelId="{6E86B379-33E1-448C-9846-54C7CF6418E8}" type="presOf" srcId="{6CFE4384-C5DF-493D-990F-F6C97C85BA06}" destId="{E507D193-4918-470D-9816-64235F60F045}" srcOrd="0" destOrd="0" presId="urn:microsoft.com/office/officeart/2005/8/layout/vList2"/>
    <dgm:cxn modelId="{7A1182CC-6DE9-4E39-A497-6917CA2472DA}" type="presOf" srcId="{7EAE02B0-731F-4E8D-8000-A7923BD3CBDF}" destId="{DB444253-E5C0-48EF-BBD5-65A0BBD98686}" srcOrd="0" destOrd="0" presId="urn:microsoft.com/office/officeart/2005/8/layout/vList2"/>
    <dgm:cxn modelId="{38903E54-11ED-4BB5-9CBF-630E3E2692E8}" type="presOf" srcId="{0861FEE0-3CDA-4D86-937B-330591C7FC72}" destId="{18B8A8C2-AB3B-42C1-A77E-6A9F7732F721}" srcOrd="0" destOrd="0" presId="urn:microsoft.com/office/officeart/2005/8/layout/vList2"/>
    <dgm:cxn modelId="{F62998FB-C40F-4924-B4C4-44EE14905997}" srcId="{6A732FB6-A982-4323-9ECD-33D678FEB888}" destId="{90A4A502-957A-4930-835C-F8E2D769CE70}" srcOrd="1" destOrd="0" parTransId="{8C40BB94-5331-4176-95E1-349EE9D1399A}" sibTransId="{8B9F268E-6BAC-4A39-B0FB-E8E9AB0B4A91}"/>
    <dgm:cxn modelId="{8A8A0028-CCF7-4D7B-87FC-DA970BED5540}" type="presParOf" srcId="{8C94AB07-3778-47C9-897B-3FF8522E5201}" destId="{69AA78D8-9A10-4807-B23E-43860ED3FFF3}" srcOrd="0" destOrd="0" presId="urn:microsoft.com/office/officeart/2005/8/layout/vList2"/>
    <dgm:cxn modelId="{61FFB866-CCA1-4914-AD98-803BA539DC16}" type="presParOf" srcId="{8C94AB07-3778-47C9-897B-3FF8522E5201}" destId="{F204AFE2-5A2E-402B-8F5F-85B637A031C7}" srcOrd="1" destOrd="0" presId="urn:microsoft.com/office/officeart/2005/8/layout/vList2"/>
    <dgm:cxn modelId="{8FBE521E-ADFE-444B-BAD0-DEC5E5C6162B}" type="presParOf" srcId="{8C94AB07-3778-47C9-897B-3FF8522E5201}" destId="{52BDD4F1-5E92-4760-8B27-EE49648D8773}" srcOrd="2" destOrd="0" presId="urn:microsoft.com/office/officeart/2005/8/layout/vList2"/>
    <dgm:cxn modelId="{651A349D-C875-47D2-908E-FCAB4D5DAEDB}" type="presParOf" srcId="{8C94AB07-3778-47C9-897B-3FF8522E5201}" destId="{69B387F1-3F3A-4BE3-BA0C-753537C54011}" srcOrd="3" destOrd="0" presId="urn:microsoft.com/office/officeart/2005/8/layout/vList2"/>
    <dgm:cxn modelId="{DD16C8BB-50BB-45AC-ABC3-95A599B6E6C2}" type="presParOf" srcId="{8C94AB07-3778-47C9-897B-3FF8522E5201}" destId="{0060F1CD-6733-474B-BC55-206ED68DFBE7}" srcOrd="4" destOrd="0" presId="urn:microsoft.com/office/officeart/2005/8/layout/vList2"/>
    <dgm:cxn modelId="{8A0CEA66-1E92-494E-B211-E115F7FCD269}" type="presParOf" srcId="{8C94AB07-3778-47C9-897B-3FF8522E5201}" destId="{94B8E3BC-667F-44B7-BE5C-FA562717CC03}" srcOrd="5" destOrd="0" presId="urn:microsoft.com/office/officeart/2005/8/layout/vList2"/>
    <dgm:cxn modelId="{E7FD6FB6-BDAF-4D08-931B-3DCD45E9ABF1}" type="presParOf" srcId="{8C94AB07-3778-47C9-897B-3FF8522E5201}" destId="{E507D193-4918-470D-9816-64235F60F045}" srcOrd="6" destOrd="0" presId="urn:microsoft.com/office/officeart/2005/8/layout/vList2"/>
    <dgm:cxn modelId="{6206F784-8CCF-4B1F-BE80-F9DCA45053A0}" type="presParOf" srcId="{8C94AB07-3778-47C9-897B-3FF8522E5201}" destId="{B871908A-9C85-41A2-B2B1-C0E185787857}" srcOrd="7" destOrd="0" presId="urn:microsoft.com/office/officeart/2005/8/layout/vList2"/>
    <dgm:cxn modelId="{C7DED104-209E-476C-928B-A0C2691E417E}" type="presParOf" srcId="{8C94AB07-3778-47C9-897B-3FF8522E5201}" destId="{18B8A8C2-AB3B-42C1-A77E-6A9F7732F721}" srcOrd="8" destOrd="0" presId="urn:microsoft.com/office/officeart/2005/8/layout/vList2"/>
    <dgm:cxn modelId="{AAC959D5-13AE-44EC-8045-9EC550FF5947}" type="presParOf" srcId="{8C94AB07-3778-47C9-897B-3FF8522E5201}" destId="{BF5F74DB-7320-4FEA-8D98-FFD47156000B}" srcOrd="9" destOrd="0" presId="urn:microsoft.com/office/officeart/2005/8/layout/vList2"/>
    <dgm:cxn modelId="{9DD6A72B-BBC7-4AFD-B9D5-83F9937826A1}" type="presParOf" srcId="{8C94AB07-3778-47C9-897B-3FF8522E5201}" destId="{DB444253-E5C0-48EF-BBD5-65A0BBD98686}"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D77C0CB-8CC3-4AC8-973A-7D11DDB0E938}"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51695F48-4955-44D9-BC0A-88221147E54D}">
      <dgm:prSet/>
      <dgm:spPr/>
      <dgm:t>
        <a:bodyPr/>
        <a:lstStyle/>
        <a:p>
          <a:pPr rtl="1"/>
          <a:r>
            <a:rPr lang="ar-IQ" smtClean="0"/>
            <a:t>العضوية فيها اختيارية للدول يمكن لأي دولة الانضمام أو الانسحاب بحرية وينقسم اعضائها إلى ثلاث أنواع:</a:t>
          </a:r>
          <a:endParaRPr lang="en-US"/>
        </a:p>
      </dgm:t>
    </dgm:pt>
    <dgm:pt modelId="{05D0C17B-9BD9-4837-B8D5-AF02F86B68A4}" type="parTrans" cxnId="{529D22CC-5027-456C-B625-753358B1C431}">
      <dgm:prSet/>
      <dgm:spPr/>
      <dgm:t>
        <a:bodyPr/>
        <a:lstStyle/>
        <a:p>
          <a:endParaRPr lang="en-US"/>
        </a:p>
      </dgm:t>
    </dgm:pt>
    <dgm:pt modelId="{E9FFC34F-FB93-4B35-982F-CA0101268204}" type="sibTrans" cxnId="{529D22CC-5027-456C-B625-753358B1C431}">
      <dgm:prSet/>
      <dgm:spPr/>
      <dgm:t>
        <a:bodyPr/>
        <a:lstStyle/>
        <a:p>
          <a:endParaRPr lang="en-US"/>
        </a:p>
      </dgm:t>
    </dgm:pt>
    <dgm:pt modelId="{719F9E21-AF46-4909-B688-0C071E1B26E1}">
      <dgm:prSet/>
      <dgm:spPr/>
      <dgm:t>
        <a:bodyPr/>
        <a:lstStyle/>
        <a:p>
          <a:pPr rtl="1"/>
          <a:r>
            <a:rPr lang="ar-IQ" smtClean="0"/>
            <a:t>أ- الاعضاء المؤسسون: </a:t>
          </a:r>
          <a:endParaRPr lang="en-US"/>
        </a:p>
      </dgm:t>
    </dgm:pt>
    <dgm:pt modelId="{91BC8C3E-D240-49CB-9458-60B4CA149BB5}" type="parTrans" cxnId="{1C84A72D-ED3C-48B9-9E37-B4D3DD684887}">
      <dgm:prSet/>
      <dgm:spPr/>
      <dgm:t>
        <a:bodyPr/>
        <a:lstStyle/>
        <a:p>
          <a:endParaRPr lang="en-US"/>
        </a:p>
      </dgm:t>
    </dgm:pt>
    <dgm:pt modelId="{D6EAF1E7-A0A7-4CDB-889A-B20E8912A7B9}" type="sibTrans" cxnId="{1C84A72D-ED3C-48B9-9E37-B4D3DD684887}">
      <dgm:prSet/>
      <dgm:spPr/>
      <dgm:t>
        <a:bodyPr/>
        <a:lstStyle/>
        <a:p>
          <a:endParaRPr lang="en-US"/>
        </a:p>
      </dgm:t>
    </dgm:pt>
    <dgm:pt modelId="{0DA1387E-A4DF-4167-89F9-710A204D007B}">
      <dgm:prSet/>
      <dgm:spPr/>
      <dgm:t>
        <a:bodyPr/>
        <a:lstStyle/>
        <a:p>
          <a:pPr rtl="1"/>
          <a:r>
            <a:rPr lang="ar-IQ" smtClean="0"/>
            <a:t>وهم الدول التي اشتركت في الحرب ووقعت على معاهدات الصلح</a:t>
          </a:r>
          <a:endParaRPr lang="en-US"/>
        </a:p>
      </dgm:t>
    </dgm:pt>
    <dgm:pt modelId="{813B15BD-26DA-41C2-910F-6179F85501E6}" type="parTrans" cxnId="{A5E86DAC-468F-451F-8958-8CF18598B98C}">
      <dgm:prSet/>
      <dgm:spPr/>
      <dgm:t>
        <a:bodyPr/>
        <a:lstStyle/>
        <a:p>
          <a:endParaRPr lang="en-US"/>
        </a:p>
      </dgm:t>
    </dgm:pt>
    <dgm:pt modelId="{2D538716-D8D7-4A0B-B3CA-1F853E14E767}" type="sibTrans" cxnId="{A5E86DAC-468F-451F-8958-8CF18598B98C}">
      <dgm:prSet/>
      <dgm:spPr/>
      <dgm:t>
        <a:bodyPr/>
        <a:lstStyle/>
        <a:p>
          <a:endParaRPr lang="en-US"/>
        </a:p>
      </dgm:t>
    </dgm:pt>
    <dgm:pt modelId="{E2E03FFB-E5AF-4B18-8B6D-9C87982FD4C2}">
      <dgm:prSet/>
      <dgm:spPr/>
      <dgm:t>
        <a:bodyPr/>
        <a:lstStyle/>
        <a:p>
          <a:pPr rtl="1"/>
          <a:r>
            <a:rPr lang="ar-IQ" smtClean="0"/>
            <a:t>عددهم 32 دولة من الحلفاء ومؤيديهم ومنهم( امريكا، انكلترا ، الصين ،فرنسا، كوبا، برازيل ، الهند،....الخ)</a:t>
          </a:r>
          <a:endParaRPr lang="en-US"/>
        </a:p>
      </dgm:t>
    </dgm:pt>
    <dgm:pt modelId="{7ECE5EBD-2C2E-4354-A401-DF4F62AF8FEE}" type="parTrans" cxnId="{A7AA6CC2-AEFE-4D33-991A-D9A23F05AAAD}">
      <dgm:prSet/>
      <dgm:spPr/>
      <dgm:t>
        <a:bodyPr/>
        <a:lstStyle/>
        <a:p>
          <a:endParaRPr lang="en-US"/>
        </a:p>
      </dgm:t>
    </dgm:pt>
    <dgm:pt modelId="{D2BA8E86-2D2C-4101-A7DD-43EE99549191}" type="sibTrans" cxnId="{A7AA6CC2-AEFE-4D33-991A-D9A23F05AAAD}">
      <dgm:prSet/>
      <dgm:spPr/>
      <dgm:t>
        <a:bodyPr/>
        <a:lstStyle/>
        <a:p>
          <a:endParaRPr lang="en-US"/>
        </a:p>
      </dgm:t>
    </dgm:pt>
    <dgm:pt modelId="{7098B737-DDC1-4C19-8B11-927A52FC1D50}" type="pres">
      <dgm:prSet presAssocID="{9D77C0CB-8CC3-4AC8-973A-7D11DDB0E938}" presName="linear" presStyleCnt="0">
        <dgm:presLayoutVars>
          <dgm:animLvl val="lvl"/>
          <dgm:resizeHandles val="exact"/>
        </dgm:presLayoutVars>
      </dgm:prSet>
      <dgm:spPr/>
      <dgm:t>
        <a:bodyPr/>
        <a:lstStyle/>
        <a:p>
          <a:endParaRPr lang="en-US"/>
        </a:p>
      </dgm:t>
    </dgm:pt>
    <dgm:pt modelId="{99A8E7DF-84C7-45AF-8C4C-56E6E23AD9CB}" type="pres">
      <dgm:prSet presAssocID="{51695F48-4955-44D9-BC0A-88221147E54D}" presName="parentText" presStyleLbl="node1" presStyleIdx="0" presStyleCnt="4">
        <dgm:presLayoutVars>
          <dgm:chMax val="0"/>
          <dgm:bulletEnabled val="1"/>
        </dgm:presLayoutVars>
      </dgm:prSet>
      <dgm:spPr/>
      <dgm:t>
        <a:bodyPr/>
        <a:lstStyle/>
        <a:p>
          <a:endParaRPr lang="en-US"/>
        </a:p>
      </dgm:t>
    </dgm:pt>
    <dgm:pt modelId="{0A2FE98B-DC36-4373-AE26-5873FB84EA5C}" type="pres">
      <dgm:prSet presAssocID="{E9FFC34F-FB93-4B35-982F-CA0101268204}" presName="spacer" presStyleCnt="0"/>
      <dgm:spPr/>
    </dgm:pt>
    <dgm:pt modelId="{8DAA4441-76AC-44C0-BD44-DF987C4A7011}" type="pres">
      <dgm:prSet presAssocID="{719F9E21-AF46-4909-B688-0C071E1B26E1}" presName="parentText" presStyleLbl="node1" presStyleIdx="1" presStyleCnt="4">
        <dgm:presLayoutVars>
          <dgm:chMax val="0"/>
          <dgm:bulletEnabled val="1"/>
        </dgm:presLayoutVars>
      </dgm:prSet>
      <dgm:spPr/>
      <dgm:t>
        <a:bodyPr/>
        <a:lstStyle/>
        <a:p>
          <a:endParaRPr lang="en-US"/>
        </a:p>
      </dgm:t>
    </dgm:pt>
    <dgm:pt modelId="{01BD11E1-E8E3-43A5-990C-6275CA28C263}" type="pres">
      <dgm:prSet presAssocID="{D6EAF1E7-A0A7-4CDB-889A-B20E8912A7B9}" presName="spacer" presStyleCnt="0"/>
      <dgm:spPr/>
    </dgm:pt>
    <dgm:pt modelId="{EA6D2C03-B7A3-4D4C-9388-DD01FE37F6C2}" type="pres">
      <dgm:prSet presAssocID="{0DA1387E-A4DF-4167-89F9-710A204D007B}" presName="parentText" presStyleLbl="node1" presStyleIdx="2" presStyleCnt="4">
        <dgm:presLayoutVars>
          <dgm:chMax val="0"/>
          <dgm:bulletEnabled val="1"/>
        </dgm:presLayoutVars>
      </dgm:prSet>
      <dgm:spPr/>
      <dgm:t>
        <a:bodyPr/>
        <a:lstStyle/>
        <a:p>
          <a:endParaRPr lang="en-US"/>
        </a:p>
      </dgm:t>
    </dgm:pt>
    <dgm:pt modelId="{FC37BC40-77F1-41A0-ABAF-8B909868FFEF}" type="pres">
      <dgm:prSet presAssocID="{2D538716-D8D7-4A0B-B3CA-1F853E14E767}" presName="spacer" presStyleCnt="0"/>
      <dgm:spPr/>
    </dgm:pt>
    <dgm:pt modelId="{ECA381FB-FE01-40AF-AD81-B958AD4C1117}" type="pres">
      <dgm:prSet presAssocID="{E2E03FFB-E5AF-4B18-8B6D-9C87982FD4C2}" presName="parentText" presStyleLbl="node1" presStyleIdx="3" presStyleCnt="4">
        <dgm:presLayoutVars>
          <dgm:chMax val="0"/>
          <dgm:bulletEnabled val="1"/>
        </dgm:presLayoutVars>
      </dgm:prSet>
      <dgm:spPr/>
      <dgm:t>
        <a:bodyPr/>
        <a:lstStyle/>
        <a:p>
          <a:endParaRPr lang="en-US"/>
        </a:p>
      </dgm:t>
    </dgm:pt>
  </dgm:ptLst>
  <dgm:cxnLst>
    <dgm:cxn modelId="{529D22CC-5027-456C-B625-753358B1C431}" srcId="{9D77C0CB-8CC3-4AC8-973A-7D11DDB0E938}" destId="{51695F48-4955-44D9-BC0A-88221147E54D}" srcOrd="0" destOrd="0" parTransId="{05D0C17B-9BD9-4837-B8D5-AF02F86B68A4}" sibTransId="{E9FFC34F-FB93-4B35-982F-CA0101268204}"/>
    <dgm:cxn modelId="{ABA35378-4C19-4BF6-B84F-B1BF6265ACF6}" type="presOf" srcId="{E2E03FFB-E5AF-4B18-8B6D-9C87982FD4C2}" destId="{ECA381FB-FE01-40AF-AD81-B958AD4C1117}" srcOrd="0" destOrd="0" presId="urn:microsoft.com/office/officeart/2005/8/layout/vList2"/>
    <dgm:cxn modelId="{5F1A4900-EE41-44F0-A2D5-3496D8882334}" type="presOf" srcId="{51695F48-4955-44D9-BC0A-88221147E54D}" destId="{99A8E7DF-84C7-45AF-8C4C-56E6E23AD9CB}" srcOrd="0" destOrd="0" presId="urn:microsoft.com/office/officeart/2005/8/layout/vList2"/>
    <dgm:cxn modelId="{8F4A6E1D-9AED-48F1-907D-62C4665A021A}" type="presOf" srcId="{9D77C0CB-8CC3-4AC8-973A-7D11DDB0E938}" destId="{7098B737-DDC1-4C19-8B11-927A52FC1D50}" srcOrd="0" destOrd="0" presId="urn:microsoft.com/office/officeart/2005/8/layout/vList2"/>
    <dgm:cxn modelId="{3D187FE1-EE7D-4477-9718-64F99F1AA747}" type="presOf" srcId="{0DA1387E-A4DF-4167-89F9-710A204D007B}" destId="{EA6D2C03-B7A3-4D4C-9388-DD01FE37F6C2}" srcOrd="0" destOrd="0" presId="urn:microsoft.com/office/officeart/2005/8/layout/vList2"/>
    <dgm:cxn modelId="{483DF757-04D1-4114-B9DF-4A8E51947E29}" type="presOf" srcId="{719F9E21-AF46-4909-B688-0C071E1B26E1}" destId="{8DAA4441-76AC-44C0-BD44-DF987C4A7011}" srcOrd="0" destOrd="0" presId="urn:microsoft.com/office/officeart/2005/8/layout/vList2"/>
    <dgm:cxn modelId="{A7AA6CC2-AEFE-4D33-991A-D9A23F05AAAD}" srcId="{9D77C0CB-8CC3-4AC8-973A-7D11DDB0E938}" destId="{E2E03FFB-E5AF-4B18-8B6D-9C87982FD4C2}" srcOrd="3" destOrd="0" parTransId="{7ECE5EBD-2C2E-4354-A401-DF4F62AF8FEE}" sibTransId="{D2BA8E86-2D2C-4101-A7DD-43EE99549191}"/>
    <dgm:cxn modelId="{1C84A72D-ED3C-48B9-9E37-B4D3DD684887}" srcId="{9D77C0CB-8CC3-4AC8-973A-7D11DDB0E938}" destId="{719F9E21-AF46-4909-B688-0C071E1B26E1}" srcOrd="1" destOrd="0" parTransId="{91BC8C3E-D240-49CB-9458-60B4CA149BB5}" sibTransId="{D6EAF1E7-A0A7-4CDB-889A-B20E8912A7B9}"/>
    <dgm:cxn modelId="{A5E86DAC-468F-451F-8958-8CF18598B98C}" srcId="{9D77C0CB-8CC3-4AC8-973A-7D11DDB0E938}" destId="{0DA1387E-A4DF-4167-89F9-710A204D007B}" srcOrd="2" destOrd="0" parTransId="{813B15BD-26DA-41C2-910F-6179F85501E6}" sibTransId="{2D538716-D8D7-4A0B-B3CA-1F853E14E767}"/>
    <dgm:cxn modelId="{9871237D-FAA3-455C-BAF6-CB3B2C048CB9}" type="presParOf" srcId="{7098B737-DDC1-4C19-8B11-927A52FC1D50}" destId="{99A8E7DF-84C7-45AF-8C4C-56E6E23AD9CB}" srcOrd="0" destOrd="0" presId="urn:microsoft.com/office/officeart/2005/8/layout/vList2"/>
    <dgm:cxn modelId="{11EF3530-FC9D-4966-A6EC-139FEA605CD9}" type="presParOf" srcId="{7098B737-DDC1-4C19-8B11-927A52FC1D50}" destId="{0A2FE98B-DC36-4373-AE26-5873FB84EA5C}" srcOrd="1" destOrd="0" presId="urn:microsoft.com/office/officeart/2005/8/layout/vList2"/>
    <dgm:cxn modelId="{ECD4230A-EFCE-4464-8325-CCA6D40E32A8}" type="presParOf" srcId="{7098B737-DDC1-4C19-8B11-927A52FC1D50}" destId="{8DAA4441-76AC-44C0-BD44-DF987C4A7011}" srcOrd="2" destOrd="0" presId="urn:microsoft.com/office/officeart/2005/8/layout/vList2"/>
    <dgm:cxn modelId="{71CA1373-8BEE-47CA-A3AA-75D7019D5DEF}" type="presParOf" srcId="{7098B737-DDC1-4C19-8B11-927A52FC1D50}" destId="{01BD11E1-E8E3-43A5-990C-6275CA28C263}" srcOrd="3" destOrd="0" presId="urn:microsoft.com/office/officeart/2005/8/layout/vList2"/>
    <dgm:cxn modelId="{A5C1A318-F353-478E-8CEE-B3D7F54DE368}" type="presParOf" srcId="{7098B737-DDC1-4C19-8B11-927A52FC1D50}" destId="{EA6D2C03-B7A3-4D4C-9388-DD01FE37F6C2}" srcOrd="4" destOrd="0" presId="urn:microsoft.com/office/officeart/2005/8/layout/vList2"/>
    <dgm:cxn modelId="{888ABC85-222A-4BBB-9453-CF5213E3C51B}" type="presParOf" srcId="{7098B737-DDC1-4C19-8B11-927A52FC1D50}" destId="{FC37BC40-77F1-41A0-ABAF-8B909868FFEF}" srcOrd="5" destOrd="0" presId="urn:microsoft.com/office/officeart/2005/8/layout/vList2"/>
    <dgm:cxn modelId="{41915034-FEC4-418D-9D75-EB5BDE55B0CE}" type="presParOf" srcId="{7098B737-DDC1-4C19-8B11-927A52FC1D50}" destId="{ECA381FB-FE01-40AF-AD81-B958AD4C1117}"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9C7D4A6-7DD6-4A47-BAB2-0820EDD0E866}"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US"/>
        </a:p>
      </dgm:t>
    </dgm:pt>
    <dgm:pt modelId="{F2AAD1DD-45FE-4CBA-94AC-C21BA5DAEA38}">
      <dgm:prSet custT="1"/>
      <dgm:spPr/>
      <dgm:t>
        <a:bodyPr/>
        <a:lstStyle/>
        <a:p>
          <a:pPr rtl="1"/>
          <a:r>
            <a:rPr lang="ar-IQ" sz="2000" b="1" dirty="0" smtClean="0"/>
            <a:t>هناك دول اشتركت في الحرب ووقعت معاهدة الصلح لكنها لم تدخل العصبة لعدم مصادقتها على معاهدة الصلح وهي :</a:t>
          </a:r>
          <a:endParaRPr lang="en-US" sz="2000" b="1" dirty="0"/>
        </a:p>
      </dgm:t>
    </dgm:pt>
    <dgm:pt modelId="{9D967C98-71D8-4385-99D5-80AF1546B589}" type="parTrans" cxnId="{A071C862-9349-4903-862A-E2F19D8FB689}">
      <dgm:prSet/>
      <dgm:spPr/>
      <dgm:t>
        <a:bodyPr/>
        <a:lstStyle/>
        <a:p>
          <a:endParaRPr lang="en-US"/>
        </a:p>
      </dgm:t>
    </dgm:pt>
    <dgm:pt modelId="{9F760F21-9C41-403C-8728-9B618E23E3A9}" type="sibTrans" cxnId="{A071C862-9349-4903-862A-E2F19D8FB689}">
      <dgm:prSet/>
      <dgm:spPr/>
      <dgm:t>
        <a:bodyPr/>
        <a:lstStyle/>
        <a:p>
          <a:endParaRPr lang="en-US"/>
        </a:p>
      </dgm:t>
    </dgm:pt>
    <dgm:pt modelId="{C7E10AD8-7D9E-43F2-A578-451157D5FDB0}">
      <dgm:prSet custT="1"/>
      <dgm:spPr/>
      <dgm:t>
        <a:bodyPr/>
        <a:lstStyle/>
        <a:p>
          <a:pPr rtl="1"/>
          <a:r>
            <a:rPr lang="ar-IQ" sz="2400" b="1" dirty="0" smtClean="0"/>
            <a:t>الحجاز لاحتلالها من قبل ابن سعود</a:t>
          </a:r>
          <a:endParaRPr lang="en-US" sz="2400" b="1" dirty="0"/>
        </a:p>
      </dgm:t>
    </dgm:pt>
    <dgm:pt modelId="{A779888E-454C-48EB-BEC1-CB2E3D41E91A}" type="parTrans" cxnId="{98CEA1E4-A030-4BB4-99B0-C09ABB4807B9}">
      <dgm:prSet/>
      <dgm:spPr/>
      <dgm:t>
        <a:bodyPr/>
        <a:lstStyle/>
        <a:p>
          <a:endParaRPr lang="en-US"/>
        </a:p>
      </dgm:t>
    </dgm:pt>
    <dgm:pt modelId="{C7A882E4-9E8D-4117-A598-FFD1DB675BF1}" type="sibTrans" cxnId="{98CEA1E4-A030-4BB4-99B0-C09ABB4807B9}">
      <dgm:prSet/>
      <dgm:spPr/>
      <dgm:t>
        <a:bodyPr/>
        <a:lstStyle/>
        <a:p>
          <a:endParaRPr lang="en-US"/>
        </a:p>
      </dgm:t>
    </dgm:pt>
    <dgm:pt modelId="{94F82BF5-1F79-45B4-997E-2D01C44ECE69}">
      <dgm:prSet/>
      <dgm:spPr/>
      <dgm:t>
        <a:bodyPr/>
        <a:lstStyle/>
        <a:p>
          <a:pPr rtl="1"/>
          <a:r>
            <a:rPr lang="ar-IQ" b="1" dirty="0" smtClean="0"/>
            <a:t>الولايات المتحدة لرفض مجلس الشيوخ المصادقة على معاهدة فرساي</a:t>
          </a:r>
          <a:endParaRPr lang="en-US" b="1" dirty="0"/>
        </a:p>
      </dgm:t>
    </dgm:pt>
    <dgm:pt modelId="{DF351360-82D8-4B3F-A661-6DABEAF1D2F4}" type="parTrans" cxnId="{452714AB-63EB-4BEB-BF7D-10D29B67CD9F}">
      <dgm:prSet/>
      <dgm:spPr/>
      <dgm:t>
        <a:bodyPr/>
        <a:lstStyle/>
        <a:p>
          <a:endParaRPr lang="en-US"/>
        </a:p>
      </dgm:t>
    </dgm:pt>
    <dgm:pt modelId="{1C8A65E7-EE25-45D8-A136-DFB6EFAA6B5F}" type="sibTrans" cxnId="{452714AB-63EB-4BEB-BF7D-10D29B67CD9F}">
      <dgm:prSet/>
      <dgm:spPr/>
      <dgm:t>
        <a:bodyPr/>
        <a:lstStyle/>
        <a:p>
          <a:endParaRPr lang="en-US"/>
        </a:p>
      </dgm:t>
    </dgm:pt>
    <dgm:pt modelId="{ED0F30CA-46B3-42C4-993F-117E579BC050}">
      <dgm:prSet/>
      <dgm:spPr/>
      <dgm:t>
        <a:bodyPr/>
        <a:lstStyle/>
        <a:p>
          <a:pPr rtl="1"/>
          <a:r>
            <a:rPr lang="ar-IQ" b="1" dirty="0" smtClean="0"/>
            <a:t>الاكوادور لأسباب مالية ، انضمت لاحقاً في 1934.</a:t>
          </a:r>
          <a:endParaRPr lang="en-US" b="1" dirty="0"/>
        </a:p>
      </dgm:t>
    </dgm:pt>
    <dgm:pt modelId="{EA2D58A4-351C-45BA-A3A1-1D2E9B9CF579}" type="parTrans" cxnId="{331EC9BC-7132-41EB-A28B-BBB648230A34}">
      <dgm:prSet/>
      <dgm:spPr/>
      <dgm:t>
        <a:bodyPr/>
        <a:lstStyle/>
        <a:p>
          <a:endParaRPr lang="en-US"/>
        </a:p>
      </dgm:t>
    </dgm:pt>
    <dgm:pt modelId="{BD810F08-C44A-4CE6-9CD3-851CD6D4ECE6}" type="sibTrans" cxnId="{331EC9BC-7132-41EB-A28B-BBB648230A34}">
      <dgm:prSet/>
      <dgm:spPr/>
      <dgm:t>
        <a:bodyPr/>
        <a:lstStyle/>
        <a:p>
          <a:endParaRPr lang="en-US"/>
        </a:p>
      </dgm:t>
    </dgm:pt>
    <dgm:pt modelId="{C568FEC2-FD4A-41C1-93AB-554834E853E8}" type="pres">
      <dgm:prSet presAssocID="{69C7D4A6-7DD6-4A47-BAB2-0820EDD0E866}" presName="Name0" presStyleCnt="0">
        <dgm:presLayoutVars>
          <dgm:dir/>
          <dgm:resizeHandles val="exact"/>
        </dgm:presLayoutVars>
      </dgm:prSet>
      <dgm:spPr/>
      <dgm:t>
        <a:bodyPr/>
        <a:lstStyle/>
        <a:p>
          <a:endParaRPr lang="en-US"/>
        </a:p>
      </dgm:t>
    </dgm:pt>
    <dgm:pt modelId="{C12DD9BF-9204-48BB-A9EB-59F75BE01553}" type="pres">
      <dgm:prSet presAssocID="{F2AAD1DD-45FE-4CBA-94AC-C21BA5DAEA38}" presName="node" presStyleLbl="node1" presStyleIdx="0" presStyleCnt="4" custScaleY="240311">
        <dgm:presLayoutVars>
          <dgm:bulletEnabled val="1"/>
        </dgm:presLayoutVars>
      </dgm:prSet>
      <dgm:spPr/>
      <dgm:t>
        <a:bodyPr/>
        <a:lstStyle/>
        <a:p>
          <a:endParaRPr lang="en-US"/>
        </a:p>
      </dgm:t>
    </dgm:pt>
    <dgm:pt modelId="{DBA78CD8-D3A1-4FD2-B9C2-4CFB9B7AC81A}" type="pres">
      <dgm:prSet presAssocID="{9F760F21-9C41-403C-8728-9B618E23E3A9}" presName="sibTrans" presStyleLbl="sibTrans2D1" presStyleIdx="0" presStyleCnt="3"/>
      <dgm:spPr/>
      <dgm:t>
        <a:bodyPr/>
        <a:lstStyle/>
        <a:p>
          <a:endParaRPr lang="en-US"/>
        </a:p>
      </dgm:t>
    </dgm:pt>
    <dgm:pt modelId="{4770E5C3-293A-4D18-A5F4-09284FB3F341}" type="pres">
      <dgm:prSet presAssocID="{9F760F21-9C41-403C-8728-9B618E23E3A9}" presName="connectorText" presStyleLbl="sibTrans2D1" presStyleIdx="0" presStyleCnt="3"/>
      <dgm:spPr/>
      <dgm:t>
        <a:bodyPr/>
        <a:lstStyle/>
        <a:p>
          <a:endParaRPr lang="en-US"/>
        </a:p>
      </dgm:t>
    </dgm:pt>
    <dgm:pt modelId="{595730E0-2609-47E8-969C-C872AB9BAB08}" type="pres">
      <dgm:prSet presAssocID="{C7E10AD8-7D9E-43F2-A578-451157D5FDB0}" presName="node" presStyleLbl="node1" presStyleIdx="1" presStyleCnt="4">
        <dgm:presLayoutVars>
          <dgm:bulletEnabled val="1"/>
        </dgm:presLayoutVars>
      </dgm:prSet>
      <dgm:spPr/>
      <dgm:t>
        <a:bodyPr/>
        <a:lstStyle/>
        <a:p>
          <a:endParaRPr lang="en-US"/>
        </a:p>
      </dgm:t>
    </dgm:pt>
    <dgm:pt modelId="{EA3060D6-8B69-41AE-A9E6-D4D2E219E719}" type="pres">
      <dgm:prSet presAssocID="{C7A882E4-9E8D-4117-A598-FFD1DB675BF1}" presName="sibTrans" presStyleLbl="sibTrans2D1" presStyleIdx="1" presStyleCnt="3"/>
      <dgm:spPr/>
      <dgm:t>
        <a:bodyPr/>
        <a:lstStyle/>
        <a:p>
          <a:endParaRPr lang="en-US"/>
        </a:p>
      </dgm:t>
    </dgm:pt>
    <dgm:pt modelId="{50242933-BC4A-4894-A370-380BE449F339}" type="pres">
      <dgm:prSet presAssocID="{C7A882E4-9E8D-4117-A598-FFD1DB675BF1}" presName="connectorText" presStyleLbl="sibTrans2D1" presStyleIdx="1" presStyleCnt="3"/>
      <dgm:spPr/>
      <dgm:t>
        <a:bodyPr/>
        <a:lstStyle/>
        <a:p>
          <a:endParaRPr lang="en-US"/>
        </a:p>
      </dgm:t>
    </dgm:pt>
    <dgm:pt modelId="{C3A99FEB-185B-4A6F-99AD-C8B07A56E379}" type="pres">
      <dgm:prSet presAssocID="{94F82BF5-1F79-45B4-997E-2D01C44ECE69}" presName="node" presStyleLbl="node1" presStyleIdx="2" presStyleCnt="4">
        <dgm:presLayoutVars>
          <dgm:bulletEnabled val="1"/>
        </dgm:presLayoutVars>
      </dgm:prSet>
      <dgm:spPr/>
      <dgm:t>
        <a:bodyPr/>
        <a:lstStyle/>
        <a:p>
          <a:endParaRPr lang="en-US"/>
        </a:p>
      </dgm:t>
    </dgm:pt>
    <dgm:pt modelId="{AE5632D2-AEB9-4EAC-B5C6-83F5BA6BEAEF}" type="pres">
      <dgm:prSet presAssocID="{1C8A65E7-EE25-45D8-A136-DFB6EFAA6B5F}" presName="sibTrans" presStyleLbl="sibTrans2D1" presStyleIdx="2" presStyleCnt="3"/>
      <dgm:spPr/>
      <dgm:t>
        <a:bodyPr/>
        <a:lstStyle/>
        <a:p>
          <a:endParaRPr lang="en-US"/>
        </a:p>
      </dgm:t>
    </dgm:pt>
    <dgm:pt modelId="{F43C11A7-47F1-4530-98F9-681D627AF206}" type="pres">
      <dgm:prSet presAssocID="{1C8A65E7-EE25-45D8-A136-DFB6EFAA6B5F}" presName="connectorText" presStyleLbl="sibTrans2D1" presStyleIdx="2" presStyleCnt="3"/>
      <dgm:spPr/>
      <dgm:t>
        <a:bodyPr/>
        <a:lstStyle/>
        <a:p>
          <a:endParaRPr lang="en-US"/>
        </a:p>
      </dgm:t>
    </dgm:pt>
    <dgm:pt modelId="{DC1D94A6-87AC-46DA-AFEF-B17062FAB8CD}" type="pres">
      <dgm:prSet presAssocID="{ED0F30CA-46B3-42C4-993F-117E579BC050}" presName="node" presStyleLbl="node1" presStyleIdx="3" presStyleCnt="4">
        <dgm:presLayoutVars>
          <dgm:bulletEnabled val="1"/>
        </dgm:presLayoutVars>
      </dgm:prSet>
      <dgm:spPr/>
      <dgm:t>
        <a:bodyPr/>
        <a:lstStyle/>
        <a:p>
          <a:endParaRPr lang="en-US"/>
        </a:p>
      </dgm:t>
    </dgm:pt>
  </dgm:ptLst>
  <dgm:cxnLst>
    <dgm:cxn modelId="{765A044F-995D-4089-891E-5048575C4FFD}" type="presOf" srcId="{1C8A65E7-EE25-45D8-A136-DFB6EFAA6B5F}" destId="{F43C11A7-47F1-4530-98F9-681D627AF206}" srcOrd="1" destOrd="0" presId="urn:microsoft.com/office/officeart/2005/8/layout/process1"/>
    <dgm:cxn modelId="{09E7F950-E75D-4E83-B75A-2931450F9DF3}" type="presOf" srcId="{69C7D4A6-7DD6-4A47-BAB2-0820EDD0E866}" destId="{C568FEC2-FD4A-41C1-93AB-554834E853E8}" srcOrd="0" destOrd="0" presId="urn:microsoft.com/office/officeart/2005/8/layout/process1"/>
    <dgm:cxn modelId="{4F4028A1-0BEF-4EBA-B9A0-3FB95878F61C}" type="presOf" srcId="{9F760F21-9C41-403C-8728-9B618E23E3A9}" destId="{4770E5C3-293A-4D18-A5F4-09284FB3F341}" srcOrd="1" destOrd="0" presId="urn:microsoft.com/office/officeart/2005/8/layout/process1"/>
    <dgm:cxn modelId="{9FC18FEF-4ECB-4A8C-958F-9F6D12B2EA99}" type="presOf" srcId="{94F82BF5-1F79-45B4-997E-2D01C44ECE69}" destId="{C3A99FEB-185B-4A6F-99AD-C8B07A56E379}" srcOrd="0" destOrd="0" presId="urn:microsoft.com/office/officeart/2005/8/layout/process1"/>
    <dgm:cxn modelId="{331EC9BC-7132-41EB-A28B-BBB648230A34}" srcId="{69C7D4A6-7DD6-4A47-BAB2-0820EDD0E866}" destId="{ED0F30CA-46B3-42C4-993F-117E579BC050}" srcOrd="3" destOrd="0" parTransId="{EA2D58A4-351C-45BA-A3A1-1D2E9B9CF579}" sibTransId="{BD810F08-C44A-4CE6-9CD3-851CD6D4ECE6}"/>
    <dgm:cxn modelId="{D2E88F6E-3FF4-4493-8369-B91B0DC73F12}" type="presOf" srcId="{C7E10AD8-7D9E-43F2-A578-451157D5FDB0}" destId="{595730E0-2609-47E8-969C-C872AB9BAB08}" srcOrd="0" destOrd="0" presId="urn:microsoft.com/office/officeart/2005/8/layout/process1"/>
    <dgm:cxn modelId="{CD215EA7-8318-4551-BE9A-31E412EFAEBE}" type="presOf" srcId="{1C8A65E7-EE25-45D8-A136-DFB6EFAA6B5F}" destId="{AE5632D2-AEB9-4EAC-B5C6-83F5BA6BEAEF}" srcOrd="0" destOrd="0" presId="urn:microsoft.com/office/officeart/2005/8/layout/process1"/>
    <dgm:cxn modelId="{D48ABFD4-5717-4871-ACE7-0F2D4B0A089B}" type="presOf" srcId="{9F760F21-9C41-403C-8728-9B618E23E3A9}" destId="{DBA78CD8-D3A1-4FD2-B9C2-4CFB9B7AC81A}" srcOrd="0" destOrd="0" presId="urn:microsoft.com/office/officeart/2005/8/layout/process1"/>
    <dgm:cxn modelId="{AF834E6F-BA70-40C9-9929-D21460661975}" type="presOf" srcId="{F2AAD1DD-45FE-4CBA-94AC-C21BA5DAEA38}" destId="{C12DD9BF-9204-48BB-A9EB-59F75BE01553}" srcOrd="0" destOrd="0" presId="urn:microsoft.com/office/officeart/2005/8/layout/process1"/>
    <dgm:cxn modelId="{98CEA1E4-A030-4BB4-99B0-C09ABB4807B9}" srcId="{69C7D4A6-7DD6-4A47-BAB2-0820EDD0E866}" destId="{C7E10AD8-7D9E-43F2-A578-451157D5FDB0}" srcOrd="1" destOrd="0" parTransId="{A779888E-454C-48EB-BEC1-CB2E3D41E91A}" sibTransId="{C7A882E4-9E8D-4117-A598-FFD1DB675BF1}"/>
    <dgm:cxn modelId="{A071C862-9349-4903-862A-E2F19D8FB689}" srcId="{69C7D4A6-7DD6-4A47-BAB2-0820EDD0E866}" destId="{F2AAD1DD-45FE-4CBA-94AC-C21BA5DAEA38}" srcOrd="0" destOrd="0" parTransId="{9D967C98-71D8-4385-99D5-80AF1546B589}" sibTransId="{9F760F21-9C41-403C-8728-9B618E23E3A9}"/>
    <dgm:cxn modelId="{C346ECC0-3904-4E6D-8AE9-3B9100DD01AB}" type="presOf" srcId="{C7A882E4-9E8D-4117-A598-FFD1DB675BF1}" destId="{50242933-BC4A-4894-A370-380BE449F339}" srcOrd="1" destOrd="0" presId="urn:microsoft.com/office/officeart/2005/8/layout/process1"/>
    <dgm:cxn modelId="{452714AB-63EB-4BEB-BF7D-10D29B67CD9F}" srcId="{69C7D4A6-7DD6-4A47-BAB2-0820EDD0E866}" destId="{94F82BF5-1F79-45B4-997E-2D01C44ECE69}" srcOrd="2" destOrd="0" parTransId="{DF351360-82D8-4B3F-A661-6DABEAF1D2F4}" sibTransId="{1C8A65E7-EE25-45D8-A136-DFB6EFAA6B5F}"/>
    <dgm:cxn modelId="{676C937B-376A-4330-9476-4F273F9DD6FE}" type="presOf" srcId="{ED0F30CA-46B3-42C4-993F-117E579BC050}" destId="{DC1D94A6-87AC-46DA-AFEF-B17062FAB8CD}" srcOrd="0" destOrd="0" presId="urn:microsoft.com/office/officeart/2005/8/layout/process1"/>
    <dgm:cxn modelId="{C44F9806-15AF-46DB-978C-AECAC2D2D7C7}" type="presOf" srcId="{C7A882E4-9E8D-4117-A598-FFD1DB675BF1}" destId="{EA3060D6-8B69-41AE-A9E6-D4D2E219E719}" srcOrd="0" destOrd="0" presId="urn:microsoft.com/office/officeart/2005/8/layout/process1"/>
    <dgm:cxn modelId="{5BCC8E42-242B-4D76-9AF2-A4554CF59561}" type="presParOf" srcId="{C568FEC2-FD4A-41C1-93AB-554834E853E8}" destId="{C12DD9BF-9204-48BB-A9EB-59F75BE01553}" srcOrd="0" destOrd="0" presId="urn:microsoft.com/office/officeart/2005/8/layout/process1"/>
    <dgm:cxn modelId="{DCAC1AFE-0D22-4965-92D4-826822835C32}" type="presParOf" srcId="{C568FEC2-FD4A-41C1-93AB-554834E853E8}" destId="{DBA78CD8-D3A1-4FD2-B9C2-4CFB9B7AC81A}" srcOrd="1" destOrd="0" presId="urn:microsoft.com/office/officeart/2005/8/layout/process1"/>
    <dgm:cxn modelId="{6141BFB4-E146-4FB5-B54A-52E3CE9DD9AD}" type="presParOf" srcId="{DBA78CD8-D3A1-4FD2-B9C2-4CFB9B7AC81A}" destId="{4770E5C3-293A-4D18-A5F4-09284FB3F341}" srcOrd="0" destOrd="0" presId="urn:microsoft.com/office/officeart/2005/8/layout/process1"/>
    <dgm:cxn modelId="{B7A90EF2-7ABC-499C-98B2-AF79D37C431B}" type="presParOf" srcId="{C568FEC2-FD4A-41C1-93AB-554834E853E8}" destId="{595730E0-2609-47E8-969C-C872AB9BAB08}" srcOrd="2" destOrd="0" presId="urn:microsoft.com/office/officeart/2005/8/layout/process1"/>
    <dgm:cxn modelId="{08FBEB30-2F4C-4B0B-ABBE-88B72A95BE34}" type="presParOf" srcId="{C568FEC2-FD4A-41C1-93AB-554834E853E8}" destId="{EA3060D6-8B69-41AE-A9E6-D4D2E219E719}" srcOrd="3" destOrd="0" presId="urn:microsoft.com/office/officeart/2005/8/layout/process1"/>
    <dgm:cxn modelId="{0C343CAF-7BDD-4B22-BC83-146B2673EF87}" type="presParOf" srcId="{EA3060D6-8B69-41AE-A9E6-D4D2E219E719}" destId="{50242933-BC4A-4894-A370-380BE449F339}" srcOrd="0" destOrd="0" presId="urn:microsoft.com/office/officeart/2005/8/layout/process1"/>
    <dgm:cxn modelId="{43D55980-717E-4E1B-8BB5-ABECDF6B8893}" type="presParOf" srcId="{C568FEC2-FD4A-41C1-93AB-554834E853E8}" destId="{C3A99FEB-185B-4A6F-99AD-C8B07A56E379}" srcOrd="4" destOrd="0" presId="urn:microsoft.com/office/officeart/2005/8/layout/process1"/>
    <dgm:cxn modelId="{A764B239-2C7C-498D-B651-85EC90A3AFDD}" type="presParOf" srcId="{C568FEC2-FD4A-41C1-93AB-554834E853E8}" destId="{AE5632D2-AEB9-4EAC-B5C6-83F5BA6BEAEF}" srcOrd="5" destOrd="0" presId="urn:microsoft.com/office/officeart/2005/8/layout/process1"/>
    <dgm:cxn modelId="{C2B2426B-41AD-489A-9207-E4EC26A6A059}" type="presParOf" srcId="{AE5632D2-AEB9-4EAC-B5C6-83F5BA6BEAEF}" destId="{F43C11A7-47F1-4530-98F9-681D627AF206}" srcOrd="0" destOrd="0" presId="urn:microsoft.com/office/officeart/2005/8/layout/process1"/>
    <dgm:cxn modelId="{426D7C95-80BE-4EED-8042-EA7011115CD4}" type="presParOf" srcId="{C568FEC2-FD4A-41C1-93AB-554834E853E8}" destId="{DC1D94A6-87AC-46DA-AFEF-B17062FAB8CD}"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596F1EE-EACA-4547-B17E-8868CCBE8A92}"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CFD6E630-3AB8-4613-B689-809979BF650E}">
      <dgm:prSet/>
      <dgm:spPr/>
      <dgm:t>
        <a:bodyPr/>
        <a:lstStyle/>
        <a:p>
          <a:pPr rtl="1"/>
          <a:r>
            <a:rPr lang="ar-IQ" smtClean="0"/>
            <a:t>وهم الدول المحايدة التي لم تشترك في مؤتمر فرساي </a:t>
          </a:r>
          <a:endParaRPr lang="en-US"/>
        </a:p>
      </dgm:t>
    </dgm:pt>
    <dgm:pt modelId="{2DC94D6F-94DD-4600-BBF3-FCC7CCC409A9}" type="parTrans" cxnId="{15ADC999-2170-4B2A-8081-34F862D7DF89}">
      <dgm:prSet/>
      <dgm:spPr/>
      <dgm:t>
        <a:bodyPr/>
        <a:lstStyle/>
        <a:p>
          <a:endParaRPr lang="en-US"/>
        </a:p>
      </dgm:t>
    </dgm:pt>
    <dgm:pt modelId="{61B7EBC4-6841-4F9D-9B84-66C85A6BFD07}" type="sibTrans" cxnId="{15ADC999-2170-4B2A-8081-34F862D7DF89}">
      <dgm:prSet/>
      <dgm:spPr/>
      <dgm:t>
        <a:bodyPr/>
        <a:lstStyle/>
        <a:p>
          <a:endParaRPr lang="en-US"/>
        </a:p>
      </dgm:t>
    </dgm:pt>
    <dgm:pt modelId="{9E26A08D-35DA-47E3-BB01-56C0A10699B2}">
      <dgm:prSet/>
      <dgm:spPr/>
      <dgm:t>
        <a:bodyPr/>
        <a:lstStyle/>
        <a:p>
          <a:pPr rtl="1"/>
          <a:r>
            <a:rPr lang="ar-IQ" smtClean="0"/>
            <a:t>وقد تم اخذ رأيها عند مناقشة العهد وتحريره</a:t>
          </a:r>
          <a:endParaRPr lang="en-US"/>
        </a:p>
      </dgm:t>
    </dgm:pt>
    <dgm:pt modelId="{197EC99A-8CF1-4E45-BBA6-535D8914F1BD}" type="parTrans" cxnId="{A1C33BB8-9089-44CD-A561-A0C3B13E3138}">
      <dgm:prSet/>
      <dgm:spPr/>
      <dgm:t>
        <a:bodyPr/>
        <a:lstStyle/>
        <a:p>
          <a:endParaRPr lang="en-US"/>
        </a:p>
      </dgm:t>
    </dgm:pt>
    <dgm:pt modelId="{7ACB2F82-282D-4ED7-B82F-D62134CCA1D7}" type="sibTrans" cxnId="{A1C33BB8-9089-44CD-A561-A0C3B13E3138}">
      <dgm:prSet/>
      <dgm:spPr/>
      <dgm:t>
        <a:bodyPr/>
        <a:lstStyle/>
        <a:p>
          <a:endParaRPr lang="en-US"/>
        </a:p>
      </dgm:t>
    </dgm:pt>
    <dgm:pt modelId="{D278BAEB-9DF3-4795-9952-239C9D26841A}">
      <dgm:prSet/>
      <dgm:spPr/>
      <dgm:t>
        <a:bodyPr/>
        <a:lstStyle/>
        <a:p>
          <a:pPr rtl="1"/>
          <a:r>
            <a:rPr lang="ar-IQ" smtClean="0"/>
            <a:t>وهي (13) دولة منها (ايران ، الارجنتين، شيلي، الدنمارك، اسبانيا ، هولندا، السويد، سويسرا وغيرها)</a:t>
          </a:r>
          <a:endParaRPr lang="en-US"/>
        </a:p>
      </dgm:t>
    </dgm:pt>
    <dgm:pt modelId="{A7FD99A9-69E5-4ACB-B6D0-EF55D1C0D260}" type="parTrans" cxnId="{2FF66252-9A25-4B2A-8C61-967067EDDDA1}">
      <dgm:prSet/>
      <dgm:spPr/>
      <dgm:t>
        <a:bodyPr/>
        <a:lstStyle/>
        <a:p>
          <a:endParaRPr lang="en-US"/>
        </a:p>
      </dgm:t>
    </dgm:pt>
    <dgm:pt modelId="{CD9D5A18-5995-494C-AE07-84980A4242F6}" type="sibTrans" cxnId="{2FF66252-9A25-4B2A-8C61-967067EDDDA1}">
      <dgm:prSet/>
      <dgm:spPr/>
      <dgm:t>
        <a:bodyPr/>
        <a:lstStyle/>
        <a:p>
          <a:endParaRPr lang="en-US"/>
        </a:p>
      </dgm:t>
    </dgm:pt>
    <dgm:pt modelId="{EA65D7C6-4484-464D-BE8A-66599617CE83}" type="pres">
      <dgm:prSet presAssocID="{1596F1EE-EACA-4547-B17E-8868CCBE8A92}" presName="linear" presStyleCnt="0">
        <dgm:presLayoutVars>
          <dgm:animLvl val="lvl"/>
          <dgm:resizeHandles val="exact"/>
        </dgm:presLayoutVars>
      </dgm:prSet>
      <dgm:spPr/>
      <dgm:t>
        <a:bodyPr/>
        <a:lstStyle/>
        <a:p>
          <a:endParaRPr lang="en-US"/>
        </a:p>
      </dgm:t>
    </dgm:pt>
    <dgm:pt modelId="{7B37076B-6ACD-49A0-B5B8-E3F39B1F3552}" type="pres">
      <dgm:prSet presAssocID="{CFD6E630-3AB8-4613-B689-809979BF650E}" presName="parentText" presStyleLbl="node1" presStyleIdx="0" presStyleCnt="3">
        <dgm:presLayoutVars>
          <dgm:chMax val="0"/>
          <dgm:bulletEnabled val="1"/>
        </dgm:presLayoutVars>
      </dgm:prSet>
      <dgm:spPr/>
      <dgm:t>
        <a:bodyPr/>
        <a:lstStyle/>
        <a:p>
          <a:endParaRPr lang="en-US"/>
        </a:p>
      </dgm:t>
    </dgm:pt>
    <dgm:pt modelId="{A3ADC9F7-C293-4C61-B878-838C091373FC}" type="pres">
      <dgm:prSet presAssocID="{61B7EBC4-6841-4F9D-9B84-66C85A6BFD07}" presName="spacer" presStyleCnt="0"/>
      <dgm:spPr/>
    </dgm:pt>
    <dgm:pt modelId="{D5857C00-2EFA-4DF6-9711-A25BC727C38C}" type="pres">
      <dgm:prSet presAssocID="{9E26A08D-35DA-47E3-BB01-56C0A10699B2}" presName="parentText" presStyleLbl="node1" presStyleIdx="1" presStyleCnt="3">
        <dgm:presLayoutVars>
          <dgm:chMax val="0"/>
          <dgm:bulletEnabled val="1"/>
        </dgm:presLayoutVars>
      </dgm:prSet>
      <dgm:spPr/>
      <dgm:t>
        <a:bodyPr/>
        <a:lstStyle/>
        <a:p>
          <a:endParaRPr lang="en-US"/>
        </a:p>
      </dgm:t>
    </dgm:pt>
    <dgm:pt modelId="{5FF95163-BA9E-4BDD-8B8B-03E8DC6479D0}" type="pres">
      <dgm:prSet presAssocID="{7ACB2F82-282D-4ED7-B82F-D62134CCA1D7}" presName="spacer" presStyleCnt="0"/>
      <dgm:spPr/>
    </dgm:pt>
    <dgm:pt modelId="{9D143739-559E-46BB-953B-1FDA752A8162}" type="pres">
      <dgm:prSet presAssocID="{D278BAEB-9DF3-4795-9952-239C9D26841A}" presName="parentText" presStyleLbl="node1" presStyleIdx="2" presStyleCnt="3">
        <dgm:presLayoutVars>
          <dgm:chMax val="0"/>
          <dgm:bulletEnabled val="1"/>
        </dgm:presLayoutVars>
      </dgm:prSet>
      <dgm:spPr/>
      <dgm:t>
        <a:bodyPr/>
        <a:lstStyle/>
        <a:p>
          <a:endParaRPr lang="en-US"/>
        </a:p>
      </dgm:t>
    </dgm:pt>
  </dgm:ptLst>
  <dgm:cxnLst>
    <dgm:cxn modelId="{15ADC999-2170-4B2A-8081-34F862D7DF89}" srcId="{1596F1EE-EACA-4547-B17E-8868CCBE8A92}" destId="{CFD6E630-3AB8-4613-B689-809979BF650E}" srcOrd="0" destOrd="0" parTransId="{2DC94D6F-94DD-4600-BBF3-FCC7CCC409A9}" sibTransId="{61B7EBC4-6841-4F9D-9B84-66C85A6BFD07}"/>
    <dgm:cxn modelId="{A1C33BB8-9089-44CD-A561-A0C3B13E3138}" srcId="{1596F1EE-EACA-4547-B17E-8868CCBE8A92}" destId="{9E26A08D-35DA-47E3-BB01-56C0A10699B2}" srcOrd="1" destOrd="0" parTransId="{197EC99A-8CF1-4E45-BBA6-535D8914F1BD}" sibTransId="{7ACB2F82-282D-4ED7-B82F-D62134CCA1D7}"/>
    <dgm:cxn modelId="{1B4245C2-B989-400E-851A-4E9601B727E1}" type="presOf" srcId="{CFD6E630-3AB8-4613-B689-809979BF650E}" destId="{7B37076B-6ACD-49A0-B5B8-E3F39B1F3552}" srcOrd="0" destOrd="0" presId="urn:microsoft.com/office/officeart/2005/8/layout/vList2"/>
    <dgm:cxn modelId="{62A44046-E596-430F-B555-88EE6C9493F4}" type="presOf" srcId="{D278BAEB-9DF3-4795-9952-239C9D26841A}" destId="{9D143739-559E-46BB-953B-1FDA752A8162}" srcOrd="0" destOrd="0" presId="urn:microsoft.com/office/officeart/2005/8/layout/vList2"/>
    <dgm:cxn modelId="{2FF66252-9A25-4B2A-8C61-967067EDDDA1}" srcId="{1596F1EE-EACA-4547-B17E-8868CCBE8A92}" destId="{D278BAEB-9DF3-4795-9952-239C9D26841A}" srcOrd="2" destOrd="0" parTransId="{A7FD99A9-69E5-4ACB-B6D0-EF55D1C0D260}" sibTransId="{CD9D5A18-5995-494C-AE07-84980A4242F6}"/>
    <dgm:cxn modelId="{C7C5DA00-3C95-477D-99F2-32F3F71F35FD}" type="presOf" srcId="{9E26A08D-35DA-47E3-BB01-56C0A10699B2}" destId="{D5857C00-2EFA-4DF6-9711-A25BC727C38C}" srcOrd="0" destOrd="0" presId="urn:microsoft.com/office/officeart/2005/8/layout/vList2"/>
    <dgm:cxn modelId="{5213741C-863A-4E06-9BD5-AAFEAB352268}" type="presOf" srcId="{1596F1EE-EACA-4547-B17E-8868CCBE8A92}" destId="{EA65D7C6-4484-464D-BE8A-66599617CE83}" srcOrd="0" destOrd="0" presId="urn:microsoft.com/office/officeart/2005/8/layout/vList2"/>
    <dgm:cxn modelId="{C131514D-3461-4872-A875-01E6CA62D912}" type="presParOf" srcId="{EA65D7C6-4484-464D-BE8A-66599617CE83}" destId="{7B37076B-6ACD-49A0-B5B8-E3F39B1F3552}" srcOrd="0" destOrd="0" presId="urn:microsoft.com/office/officeart/2005/8/layout/vList2"/>
    <dgm:cxn modelId="{E481A459-645C-4281-8118-3AB41A00C164}" type="presParOf" srcId="{EA65D7C6-4484-464D-BE8A-66599617CE83}" destId="{A3ADC9F7-C293-4C61-B878-838C091373FC}" srcOrd="1" destOrd="0" presId="urn:microsoft.com/office/officeart/2005/8/layout/vList2"/>
    <dgm:cxn modelId="{EF685B80-2754-49BC-88E4-535B275180EA}" type="presParOf" srcId="{EA65D7C6-4484-464D-BE8A-66599617CE83}" destId="{D5857C00-2EFA-4DF6-9711-A25BC727C38C}" srcOrd="2" destOrd="0" presId="urn:microsoft.com/office/officeart/2005/8/layout/vList2"/>
    <dgm:cxn modelId="{5FCFD55F-B395-4304-879B-390BE1ED0A41}" type="presParOf" srcId="{EA65D7C6-4484-464D-BE8A-66599617CE83}" destId="{5FF95163-BA9E-4BDD-8B8B-03E8DC6479D0}" srcOrd="3" destOrd="0" presId="urn:microsoft.com/office/officeart/2005/8/layout/vList2"/>
    <dgm:cxn modelId="{5DC2C66B-B939-49FB-9364-6B62550D6CA0}" type="presParOf" srcId="{EA65D7C6-4484-464D-BE8A-66599617CE83}" destId="{9D143739-559E-46BB-953B-1FDA752A8162}"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5D4C75B-FFEA-49D7-860C-D94F7C2661D8}"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84790E4F-4759-4A75-B8CC-ADB316313656}">
      <dgm:prSet/>
      <dgm:spPr/>
      <dgm:t>
        <a:bodyPr/>
        <a:lstStyle/>
        <a:p>
          <a:pPr rtl="1"/>
          <a:r>
            <a:rPr lang="ar-IQ" b="1" dirty="0" smtClean="0"/>
            <a:t>وهي الدول التي دخلت العصبة بعد إنشائها حيث نص العهد على :</a:t>
          </a:r>
          <a:endParaRPr lang="en-US" b="1" dirty="0"/>
        </a:p>
      </dgm:t>
    </dgm:pt>
    <dgm:pt modelId="{9376D431-A48E-4884-990E-FA40F7AD1F98}" type="parTrans" cxnId="{3D59C294-0849-424B-888F-18AB26B07F46}">
      <dgm:prSet/>
      <dgm:spPr/>
      <dgm:t>
        <a:bodyPr/>
        <a:lstStyle/>
        <a:p>
          <a:endParaRPr lang="en-US"/>
        </a:p>
      </dgm:t>
    </dgm:pt>
    <dgm:pt modelId="{EC87EF47-BC28-450D-AF31-AB119BDBACC6}" type="sibTrans" cxnId="{3D59C294-0849-424B-888F-18AB26B07F46}">
      <dgm:prSet/>
      <dgm:spPr/>
      <dgm:t>
        <a:bodyPr/>
        <a:lstStyle/>
        <a:p>
          <a:endParaRPr lang="en-US"/>
        </a:p>
      </dgm:t>
    </dgm:pt>
    <dgm:pt modelId="{84ACB9C1-2C5C-415B-A1AA-130EDAE437D8}">
      <dgm:prSet/>
      <dgm:spPr/>
      <dgm:t>
        <a:bodyPr/>
        <a:lstStyle/>
        <a:p>
          <a:pPr rtl="1"/>
          <a:r>
            <a:rPr lang="ar-IQ" b="1" dirty="0" smtClean="0"/>
            <a:t>أي دولة أو </a:t>
          </a:r>
          <a:r>
            <a:rPr lang="ar-IQ" b="1" dirty="0" err="1" smtClean="0"/>
            <a:t>دومنيون</a:t>
          </a:r>
          <a:r>
            <a:rPr lang="ar-IQ" b="1" dirty="0" smtClean="0"/>
            <a:t> أو مستعمرة تحكم نفسها بنفسها من حقها أن تصبح عضوا في العصبة إذا وافق على ذلك ثلثا اعضاء الجمعية العمومية</a:t>
          </a:r>
          <a:endParaRPr lang="en-US" b="1" dirty="0"/>
        </a:p>
      </dgm:t>
    </dgm:pt>
    <dgm:pt modelId="{54B8EE84-4BCD-44E9-A651-2D46800F3813}" type="parTrans" cxnId="{5B3ABA8E-6DF0-46EB-BD28-309DCB6348DB}">
      <dgm:prSet/>
      <dgm:spPr/>
      <dgm:t>
        <a:bodyPr/>
        <a:lstStyle/>
        <a:p>
          <a:endParaRPr lang="en-US"/>
        </a:p>
      </dgm:t>
    </dgm:pt>
    <dgm:pt modelId="{B0CC5A35-D986-4BB2-8666-29CF5C1E596E}" type="sibTrans" cxnId="{5B3ABA8E-6DF0-46EB-BD28-309DCB6348DB}">
      <dgm:prSet/>
      <dgm:spPr/>
      <dgm:t>
        <a:bodyPr/>
        <a:lstStyle/>
        <a:p>
          <a:endParaRPr lang="en-US"/>
        </a:p>
      </dgm:t>
    </dgm:pt>
    <dgm:pt modelId="{17274793-EC77-4629-ACBE-EB34A28CA45E}">
      <dgm:prSet/>
      <dgm:spPr/>
      <dgm:t>
        <a:bodyPr/>
        <a:lstStyle/>
        <a:p>
          <a:pPr rtl="1"/>
          <a:r>
            <a:rPr lang="ar-IQ" b="1" dirty="0" smtClean="0"/>
            <a:t>إذا قدمت الضمان الكافي على خالص نيتها في احترام التزاماتها الدولية</a:t>
          </a:r>
          <a:endParaRPr lang="en-US" b="1" dirty="0"/>
        </a:p>
      </dgm:t>
    </dgm:pt>
    <dgm:pt modelId="{C3189E46-1341-4A50-8D0D-1357FDBE6EDE}" type="parTrans" cxnId="{EB997C35-442F-448A-B10D-546C0C772994}">
      <dgm:prSet/>
      <dgm:spPr/>
      <dgm:t>
        <a:bodyPr/>
        <a:lstStyle/>
        <a:p>
          <a:endParaRPr lang="en-US"/>
        </a:p>
      </dgm:t>
    </dgm:pt>
    <dgm:pt modelId="{DC9AC21B-DB0B-4F00-A06A-696C155A6C5B}" type="sibTrans" cxnId="{EB997C35-442F-448A-B10D-546C0C772994}">
      <dgm:prSet/>
      <dgm:spPr/>
      <dgm:t>
        <a:bodyPr/>
        <a:lstStyle/>
        <a:p>
          <a:endParaRPr lang="en-US"/>
        </a:p>
      </dgm:t>
    </dgm:pt>
    <dgm:pt modelId="{CCC25579-3060-4220-B76C-3D42F8949BDC}">
      <dgm:prSet/>
      <dgm:spPr/>
      <dgm:t>
        <a:bodyPr/>
        <a:lstStyle/>
        <a:p>
          <a:pPr rtl="1"/>
          <a:r>
            <a:rPr lang="ar-IQ" b="1" dirty="0" smtClean="0"/>
            <a:t>إذا صرحت بأنها تقبل كل ما تضعه العصبة من النظم الخاصة بالتسلح أو بالقوة البرية والبحرية والجوية</a:t>
          </a:r>
          <a:endParaRPr lang="en-US" b="1" dirty="0"/>
        </a:p>
      </dgm:t>
    </dgm:pt>
    <dgm:pt modelId="{CBB32385-B292-4DBB-99C7-0DB001DE543A}" type="parTrans" cxnId="{19AA88B2-6A77-44D1-BE83-99EB9B575BFF}">
      <dgm:prSet/>
      <dgm:spPr/>
      <dgm:t>
        <a:bodyPr/>
        <a:lstStyle/>
        <a:p>
          <a:endParaRPr lang="en-US"/>
        </a:p>
      </dgm:t>
    </dgm:pt>
    <dgm:pt modelId="{AA7A613E-94AB-42DE-B01D-B5FB8A4CC0A0}" type="sibTrans" cxnId="{19AA88B2-6A77-44D1-BE83-99EB9B575BFF}">
      <dgm:prSet/>
      <dgm:spPr/>
      <dgm:t>
        <a:bodyPr/>
        <a:lstStyle/>
        <a:p>
          <a:endParaRPr lang="en-US"/>
        </a:p>
      </dgm:t>
    </dgm:pt>
    <dgm:pt modelId="{F2F4907D-7C14-4BDB-89A9-845370147CAD}">
      <dgm:prSet/>
      <dgm:spPr/>
      <dgm:t>
        <a:bodyPr/>
        <a:lstStyle/>
        <a:p>
          <a:pPr rtl="1"/>
          <a:r>
            <a:rPr lang="ar-IQ" b="1" dirty="0" smtClean="0"/>
            <a:t>تم قبول انتماء (21) دولة خلال الفترة 1919- 1939 منها:</a:t>
          </a:r>
          <a:endParaRPr lang="en-US" b="1" dirty="0"/>
        </a:p>
      </dgm:t>
    </dgm:pt>
    <dgm:pt modelId="{F530F309-D9DF-48C3-BDD0-7A07C2D7B6BD}" type="parTrans" cxnId="{2A51C6F2-8111-4463-B0BC-A00E86C3EC53}">
      <dgm:prSet/>
      <dgm:spPr/>
      <dgm:t>
        <a:bodyPr/>
        <a:lstStyle/>
        <a:p>
          <a:endParaRPr lang="en-US"/>
        </a:p>
      </dgm:t>
    </dgm:pt>
    <dgm:pt modelId="{5D39C4A7-A51A-4025-9C26-B81622227061}" type="sibTrans" cxnId="{2A51C6F2-8111-4463-B0BC-A00E86C3EC53}">
      <dgm:prSet/>
      <dgm:spPr/>
      <dgm:t>
        <a:bodyPr/>
        <a:lstStyle/>
        <a:p>
          <a:endParaRPr lang="en-US"/>
        </a:p>
      </dgm:t>
    </dgm:pt>
    <dgm:pt modelId="{13B83F6F-E3D5-45C9-BEA0-4B166F9911EA}">
      <dgm:prSet/>
      <dgm:spPr/>
      <dgm:t>
        <a:bodyPr/>
        <a:lstStyle/>
        <a:p>
          <a:pPr rtl="1"/>
          <a:r>
            <a:rPr lang="ar-IQ" b="1" dirty="0" smtClean="0"/>
            <a:t>( النمسا وبلغاريا 1920،  المانيا 1926، </a:t>
          </a:r>
          <a:r>
            <a:rPr lang="ar-IQ" b="1" dirty="0" smtClean="0">
              <a:solidFill>
                <a:schemeClr val="accent6"/>
              </a:solidFill>
            </a:rPr>
            <a:t>العراق وتركيا 1932</a:t>
          </a:r>
          <a:r>
            <a:rPr lang="ar-IQ" b="1" dirty="0" smtClean="0"/>
            <a:t>،روسيا وافغانستان 1934، مصر 1937</a:t>
          </a:r>
          <a:endParaRPr lang="en-US" b="1" dirty="0"/>
        </a:p>
      </dgm:t>
    </dgm:pt>
    <dgm:pt modelId="{E6369FEB-EB3E-4E92-8FAC-9443C703D570}" type="parTrans" cxnId="{7E7224A2-1B6E-4888-A822-8A62E6A7E56D}">
      <dgm:prSet/>
      <dgm:spPr/>
      <dgm:t>
        <a:bodyPr/>
        <a:lstStyle/>
        <a:p>
          <a:endParaRPr lang="en-US"/>
        </a:p>
      </dgm:t>
    </dgm:pt>
    <dgm:pt modelId="{080A6AFF-BE46-4222-83F2-DCA0320A3FA3}" type="sibTrans" cxnId="{7E7224A2-1B6E-4888-A822-8A62E6A7E56D}">
      <dgm:prSet/>
      <dgm:spPr/>
      <dgm:t>
        <a:bodyPr/>
        <a:lstStyle/>
        <a:p>
          <a:endParaRPr lang="en-US"/>
        </a:p>
      </dgm:t>
    </dgm:pt>
    <dgm:pt modelId="{A00A54BA-6137-4E38-85BA-03D6F48A1193}" type="pres">
      <dgm:prSet presAssocID="{75D4C75B-FFEA-49D7-860C-D94F7C2661D8}" presName="linear" presStyleCnt="0">
        <dgm:presLayoutVars>
          <dgm:animLvl val="lvl"/>
          <dgm:resizeHandles val="exact"/>
        </dgm:presLayoutVars>
      </dgm:prSet>
      <dgm:spPr/>
      <dgm:t>
        <a:bodyPr/>
        <a:lstStyle/>
        <a:p>
          <a:endParaRPr lang="en-US"/>
        </a:p>
      </dgm:t>
    </dgm:pt>
    <dgm:pt modelId="{59CA80A9-D7BE-4A9C-9A9C-F73384F059F9}" type="pres">
      <dgm:prSet presAssocID="{84790E4F-4759-4A75-B8CC-ADB316313656}" presName="parentText" presStyleLbl="node1" presStyleIdx="0" presStyleCnt="6" custLinFactNeighborX="-3374" custLinFactNeighborY="3140">
        <dgm:presLayoutVars>
          <dgm:chMax val="0"/>
          <dgm:bulletEnabled val="1"/>
        </dgm:presLayoutVars>
      </dgm:prSet>
      <dgm:spPr/>
      <dgm:t>
        <a:bodyPr/>
        <a:lstStyle/>
        <a:p>
          <a:endParaRPr lang="en-US"/>
        </a:p>
      </dgm:t>
    </dgm:pt>
    <dgm:pt modelId="{10B16281-FD9A-4AC5-937C-2F6A1896241C}" type="pres">
      <dgm:prSet presAssocID="{EC87EF47-BC28-450D-AF31-AB119BDBACC6}" presName="spacer" presStyleCnt="0"/>
      <dgm:spPr/>
    </dgm:pt>
    <dgm:pt modelId="{42BD8FE7-7E5A-4211-A5FB-DB6157B5C3CB}" type="pres">
      <dgm:prSet presAssocID="{84ACB9C1-2C5C-415B-A1AA-130EDAE437D8}" presName="parentText" presStyleLbl="node1" presStyleIdx="1" presStyleCnt="6">
        <dgm:presLayoutVars>
          <dgm:chMax val="0"/>
          <dgm:bulletEnabled val="1"/>
        </dgm:presLayoutVars>
      </dgm:prSet>
      <dgm:spPr/>
      <dgm:t>
        <a:bodyPr/>
        <a:lstStyle/>
        <a:p>
          <a:endParaRPr lang="en-US"/>
        </a:p>
      </dgm:t>
    </dgm:pt>
    <dgm:pt modelId="{2F3B34BD-843A-4FE7-93BC-0BB9CA0A0670}" type="pres">
      <dgm:prSet presAssocID="{B0CC5A35-D986-4BB2-8666-29CF5C1E596E}" presName="spacer" presStyleCnt="0"/>
      <dgm:spPr/>
    </dgm:pt>
    <dgm:pt modelId="{3CCB59C8-D2C1-4FBA-BF29-F6699D0B52AA}" type="pres">
      <dgm:prSet presAssocID="{17274793-EC77-4629-ACBE-EB34A28CA45E}" presName="parentText" presStyleLbl="node1" presStyleIdx="2" presStyleCnt="6">
        <dgm:presLayoutVars>
          <dgm:chMax val="0"/>
          <dgm:bulletEnabled val="1"/>
        </dgm:presLayoutVars>
      </dgm:prSet>
      <dgm:spPr/>
      <dgm:t>
        <a:bodyPr/>
        <a:lstStyle/>
        <a:p>
          <a:endParaRPr lang="en-US"/>
        </a:p>
      </dgm:t>
    </dgm:pt>
    <dgm:pt modelId="{08110A4E-4516-4DDE-B210-ED9CC3BFE81D}" type="pres">
      <dgm:prSet presAssocID="{DC9AC21B-DB0B-4F00-A06A-696C155A6C5B}" presName="spacer" presStyleCnt="0"/>
      <dgm:spPr/>
    </dgm:pt>
    <dgm:pt modelId="{B7D0C90B-1DEB-4FA1-9CFF-8A7B42CE5B3E}" type="pres">
      <dgm:prSet presAssocID="{CCC25579-3060-4220-B76C-3D42F8949BDC}" presName="parentText" presStyleLbl="node1" presStyleIdx="3" presStyleCnt="6">
        <dgm:presLayoutVars>
          <dgm:chMax val="0"/>
          <dgm:bulletEnabled val="1"/>
        </dgm:presLayoutVars>
      </dgm:prSet>
      <dgm:spPr/>
      <dgm:t>
        <a:bodyPr/>
        <a:lstStyle/>
        <a:p>
          <a:endParaRPr lang="en-US"/>
        </a:p>
      </dgm:t>
    </dgm:pt>
    <dgm:pt modelId="{EA920F1B-B870-47BA-9B00-CC558F28179E}" type="pres">
      <dgm:prSet presAssocID="{AA7A613E-94AB-42DE-B01D-B5FB8A4CC0A0}" presName="spacer" presStyleCnt="0"/>
      <dgm:spPr/>
    </dgm:pt>
    <dgm:pt modelId="{6577FAC9-5037-4913-A75A-FB4CA438561F}" type="pres">
      <dgm:prSet presAssocID="{F2F4907D-7C14-4BDB-89A9-845370147CAD}" presName="parentText" presStyleLbl="node1" presStyleIdx="4" presStyleCnt="6">
        <dgm:presLayoutVars>
          <dgm:chMax val="0"/>
          <dgm:bulletEnabled val="1"/>
        </dgm:presLayoutVars>
      </dgm:prSet>
      <dgm:spPr/>
      <dgm:t>
        <a:bodyPr/>
        <a:lstStyle/>
        <a:p>
          <a:endParaRPr lang="en-US"/>
        </a:p>
      </dgm:t>
    </dgm:pt>
    <dgm:pt modelId="{131F330D-914C-4455-BD86-CFFEC7B004DD}" type="pres">
      <dgm:prSet presAssocID="{5D39C4A7-A51A-4025-9C26-B81622227061}" presName="spacer" presStyleCnt="0"/>
      <dgm:spPr/>
    </dgm:pt>
    <dgm:pt modelId="{BEEACBA5-E65B-464B-B609-0D519EDD154A}" type="pres">
      <dgm:prSet presAssocID="{13B83F6F-E3D5-45C9-BEA0-4B166F9911EA}" presName="parentText" presStyleLbl="node1" presStyleIdx="5" presStyleCnt="6">
        <dgm:presLayoutVars>
          <dgm:chMax val="0"/>
          <dgm:bulletEnabled val="1"/>
        </dgm:presLayoutVars>
      </dgm:prSet>
      <dgm:spPr/>
      <dgm:t>
        <a:bodyPr/>
        <a:lstStyle/>
        <a:p>
          <a:endParaRPr lang="en-US"/>
        </a:p>
      </dgm:t>
    </dgm:pt>
  </dgm:ptLst>
  <dgm:cxnLst>
    <dgm:cxn modelId="{1DACFF8D-2A9D-4279-A17B-18F8930210E1}" type="presOf" srcId="{F2F4907D-7C14-4BDB-89A9-845370147CAD}" destId="{6577FAC9-5037-4913-A75A-FB4CA438561F}" srcOrd="0" destOrd="0" presId="urn:microsoft.com/office/officeart/2005/8/layout/vList2"/>
    <dgm:cxn modelId="{5B3ABA8E-6DF0-46EB-BD28-309DCB6348DB}" srcId="{75D4C75B-FFEA-49D7-860C-D94F7C2661D8}" destId="{84ACB9C1-2C5C-415B-A1AA-130EDAE437D8}" srcOrd="1" destOrd="0" parTransId="{54B8EE84-4BCD-44E9-A651-2D46800F3813}" sibTransId="{B0CC5A35-D986-4BB2-8666-29CF5C1E596E}"/>
    <dgm:cxn modelId="{2A51C6F2-8111-4463-B0BC-A00E86C3EC53}" srcId="{75D4C75B-FFEA-49D7-860C-D94F7C2661D8}" destId="{F2F4907D-7C14-4BDB-89A9-845370147CAD}" srcOrd="4" destOrd="0" parTransId="{F530F309-D9DF-48C3-BDD0-7A07C2D7B6BD}" sibTransId="{5D39C4A7-A51A-4025-9C26-B81622227061}"/>
    <dgm:cxn modelId="{F48C1D80-C7C0-41C0-B918-C8BE1C2A6477}" type="presOf" srcId="{84790E4F-4759-4A75-B8CC-ADB316313656}" destId="{59CA80A9-D7BE-4A9C-9A9C-F73384F059F9}" srcOrd="0" destOrd="0" presId="urn:microsoft.com/office/officeart/2005/8/layout/vList2"/>
    <dgm:cxn modelId="{E6BEEAE2-4BCF-43CE-9902-7AFED6342BCD}" type="presOf" srcId="{17274793-EC77-4629-ACBE-EB34A28CA45E}" destId="{3CCB59C8-D2C1-4FBA-BF29-F6699D0B52AA}" srcOrd="0" destOrd="0" presId="urn:microsoft.com/office/officeart/2005/8/layout/vList2"/>
    <dgm:cxn modelId="{7E7224A2-1B6E-4888-A822-8A62E6A7E56D}" srcId="{75D4C75B-FFEA-49D7-860C-D94F7C2661D8}" destId="{13B83F6F-E3D5-45C9-BEA0-4B166F9911EA}" srcOrd="5" destOrd="0" parTransId="{E6369FEB-EB3E-4E92-8FAC-9443C703D570}" sibTransId="{080A6AFF-BE46-4222-83F2-DCA0320A3FA3}"/>
    <dgm:cxn modelId="{BCDC208E-07CB-4C15-8391-65378A2C0F4F}" type="presOf" srcId="{13B83F6F-E3D5-45C9-BEA0-4B166F9911EA}" destId="{BEEACBA5-E65B-464B-B609-0D519EDD154A}" srcOrd="0" destOrd="0" presId="urn:microsoft.com/office/officeart/2005/8/layout/vList2"/>
    <dgm:cxn modelId="{3D59C294-0849-424B-888F-18AB26B07F46}" srcId="{75D4C75B-FFEA-49D7-860C-D94F7C2661D8}" destId="{84790E4F-4759-4A75-B8CC-ADB316313656}" srcOrd="0" destOrd="0" parTransId="{9376D431-A48E-4884-990E-FA40F7AD1F98}" sibTransId="{EC87EF47-BC28-450D-AF31-AB119BDBACC6}"/>
    <dgm:cxn modelId="{CCBC098F-B355-4E49-A300-D810002AC0CD}" type="presOf" srcId="{84ACB9C1-2C5C-415B-A1AA-130EDAE437D8}" destId="{42BD8FE7-7E5A-4211-A5FB-DB6157B5C3CB}" srcOrd="0" destOrd="0" presId="urn:microsoft.com/office/officeart/2005/8/layout/vList2"/>
    <dgm:cxn modelId="{86B19BB2-BE73-4AA6-A714-5C4F33E1C808}" type="presOf" srcId="{CCC25579-3060-4220-B76C-3D42F8949BDC}" destId="{B7D0C90B-1DEB-4FA1-9CFF-8A7B42CE5B3E}" srcOrd="0" destOrd="0" presId="urn:microsoft.com/office/officeart/2005/8/layout/vList2"/>
    <dgm:cxn modelId="{AF54A812-07F0-408C-A0A6-ADE84E7DA0BC}" type="presOf" srcId="{75D4C75B-FFEA-49D7-860C-D94F7C2661D8}" destId="{A00A54BA-6137-4E38-85BA-03D6F48A1193}" srcOrd="0" destOrd="0" presId="urn:microsoft.com/office/officeart/2005/8/layout/vList2"/>
    <dgm:cxn modelId="{EB997C35-442F-448A-B10D-546C0C772994}" srcId="{75D4C75B-FFEA-49D7-860C-D94F7C2661D8}" destId="{17274793-EC77-4629-ACBE-EB34A28CA45E}" srcOrd="2" destOrd="0" parTransId="{C3189E46-1341-4A50-8D0D-1357FDBE6EDE}" sibTransId="{DC9AC21B-DB0B-4F00-A06A-696C155A6C5B}"/>
    <dgm:cxn modelId="{19AA88B2-6A77-44D1-BE83-99EB9B575BFF}" srcId="{75D4C75B-FFEA-49D7-860C-D94F7C2661D8}" destId="{CCC25579-3060-4220-B76C-3D42F8949BDC}" srcOrd="3" destOrd="0" parTransId="{CBB32385-B292-4DBB-99C7-0DB001DE543A}" sibTransId="{AA7A613E-94AB-42DE-B01D-B5FB8A4CC0A0}"/>
    <dgm:cxn modelId="{41B4697C-B87B-4EA0-8C0F-482D78F7690C}" type="presParOf" srcId="{A00A54BA-6137-4E38-85BA-03D6F48A1193}" destId="{59CA80A9-D7BE-4A9C-9A9C-F73384F059F9}" srcOrd="0" destOrd="0" presId="urn:microsoft.com/office/officeart/2005/8/layout/vList2"/>
    <dgm:cxn modelId="{8BEE088A-2F29-4CF3-8027-24752D7FE3ED}" type="presParOf" srcId="{A00A54BA-6137-4E38-85BA-03D6F48A1193}" destId="{10B16281-FD9A-4AC5-937C-2F6A1896241C}" srcOrd="1" destOrd="0" presId="urn:microsoft.com/office/officeart/2005/8/layout/vList2"/>
    <dgm:cxn modelId="{BAA90D93-542C-4B89-9FEC-1A7EE1076B0A}" type="presParOf" srcId="{A00A54BA-6137-4E38-85BA-03D6F48A1193}" destId="{42BD8FE7-7E5A-4211-A5FB-DB6157B5C3CB}" srcOrd="2" destOrd="0" presId="urn:microsoft.com/office/officeart/2005/8/layout/vList2"/>
    <dgm:cxn modelId="{58279FE2-A448-4AB1-9FCA-50D0CA00A53D}" type="presParOf" srcId="{A00A54BA-6137-4E38-85BA-03D6F48A1193}" destId="{2F3B34BD-843A-4FE7-93BC-0BB9CA0A0670}" srcOrd="3" destOrd="0" presId="urn:microsoft.com/office/officeart/2005/8/layout/vList2"/>
    <dgm:cxn modelId="{A9DCC9FC-5B83-4C6F-919C-F69F486D9DCB}" type="presParOf" srcId="{A00A54BA-6137-4E38-85BA-03D6F48A1193}" destId="{3CCB59C8-D2C1-4FBA-BF29-F6699D0B52AA}" srcOrd="4" destOrd="0" presId="urn:microsoft.com/office/officeart/2005/8/layout/vList2"/>
    <dgm:cxn modelId="{957E7DD2-9D31-4A03-9FF3-6C223ED02535}" type="presParOf" srcId="{A00A54BA-6137-4E38-85BA-03D6F48A1193}" destId="{08110A4E-4516-4DDE-B210-ED9CC3BFE81D}" srcOrd="5" destOrd="0" presId="urn:microsoft.com/office/officeart/2005/8/layout/vList2"/>
    <dgm:cxn modelId="{9A06A3CA-298A-43FE-8A02-B15676D10FE1}" type="presParOf" srcId="{A00A54BA-6137-4E38-85BA-03D6F48A1193}" destId="{B7D0C90B-1DEB-4FA1-9CFF-8A7B42CE5B3E}" srcOrd="6" destOrd="0" presId="urn:microsoft.com/office/officeart/2005/8/layout/vList2"/>
    <dgm:cxn modelId="{DE1C690C-E601-4825-93F2-72D6E1CC4566}" type="presParOf" srcId="{A00A54BA-6137-4E38-85BA-03D6F48A1193}" destId="{EA920F1B-B870-47BA-9B00-CC558F28179E}" srcOrd="7" destOrd="0" presId="urn:microsoft.com/office/officeart/2005/8/layout/vList2"/>
    <dgm:cxn modelId="{B1DC473A-A413-4262-B4CE-1FCCF5D78A3F}" type="presParOf" srcId="{A00A54BA-6137-4E38-85BA-03D6F48A1193}" destId="{6577FAC9-5037-4913-A75A-FB4CA438561F}" srcOrd="8" destOrd="0" presId="urn:microsoft.com/office/officeart/2005/8/layout/vList2"/>
    <dgm:cxn modelId="{69B38578-77DC-4963-9BD0-CB00176A542D}" type="presParOf" srcId="{A00A54BA-6137-4E38-85BA-03D6F48A1193}" destId="{131F330D-914C-4455-BD86-CFFEC7B004DD}" srcOrd="9" destOrd="0" presId="urn:microsoft.com/office/officeart/2005/8/layout/vList2"/>
    <dgm:cxn modelId="{AD4C225E-2D6B-412C-94E0-A7363487D68B}" type="presParOf" srcId="{A00A54BA-6137-4E38-85BA-03D6F48A1193}" destId="{BEEACBA5-E65B-464B-B609-0D519EDD154A}"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152F966-11B1-4A57-956A-62F72850398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00777055-49A3-4C36-AF13-260A0746493E}">
      <dgm:prSet custT="1"/>
      <dgm:spPr/>
      <dgm:t>
        <a:bodyPr/>
        <a:lstStyle/>
        <a:p>
          <a:pPr rtl="1"/>
          <a:r>
            <a:rPr lang="ar-IQ" sz="2000" b="1" dirty="0" smtClean="0"/>
            <a:t>تفقد الدولة عضويتها :</a:t>
          </a:r>
          <a:endParaRPr lang="en-US" sz="2000" b="1" dirty="0"/>
        </a:p>
      </dgm:t>
    </dgm:pt>
    <dgm:pt modelId="{E03C5E2C-74D7-4040-B3CF-0D655702966C}" type="parTrans" cxnId="{D15CC117-CEEB-4622-9894-5EF3B9C3DAF7}">
      <dgm:prSet/>
      <dgm:spPr/>
      <dgm:t>
        <a:bodyPr/>
        <a:lstStyle/>
        <a:p>
          <a:endParaRPr lang="en-US"/>
        </a:p>
      </dgm:t>
    </dgm:pt>
    <dgm:pt modelId="{5A2887BF-8D70-4F2E-B29F-7ACDD774E752}" type="sibTrans" cxnId="{D15CC117-CEEB-4622-9894-5EF3B9C3DAF7}">
      <dgm:prSet/>
      <dgm:spPr/>
      <dgm:t>
        <a:bodyPr/>
        <a:lstStyle/>
        <a:p>
          <a:endParaRPr lang="en-US"/>
        </a:p>
      </dgm:t>
    </dgm:pt>
    <dgm:pt modelId="{9795BF54-3B0F-4F0E-A468-486F7976F69B}">
      <dgm:prSet custT="1"/>
      <dgm:spPr/>
      <dgm:t>
        <a:bodyPr/>
        <a:lstStyle/>
        <a:p>
          <a:pPr rtl="1"/>
          <a:r>
            <a:rPr lang="ar-IQ" sz="2000" b="1" dirty="0" smtClean="0"/>
            <a:t>أما بالانسحاب ( من شروطه لا يصبح فعلياً إلا بعد مرور سنتين من ابداء الدولة رغبتها).</a:t>
          </a:r>
          <a:endParaRPr lang="en-US" sz="2000" b="1" dirty="0"/>
        </a:p>
      </dgm:t>
    </dgm:pt>
    <dgm:pt modelId="{96EF4D8A-12A5-48A1-A558-2F5E0CA77AE7}" type="parTrans" cxnId="{2B15752F-9B2C-4012-BFB0-EAF8334E015B}">
      <dgm:prSet/>
      <dgm:spPr/>
      <dgm:t>
        <a:bodyPr/>
        <a:lstStyle/>
        <a:p>
          <a:endParaRPr lang="en-US"/>
        </a:p>
      </dgm:t>
    </dgm:pt>
    <dgm:pt modelId="{09B61268-CA1E-447E-A530-7F6059229630}" type="sibTrans" cxnId="{2B15752F-9B2C-4012-BFB0-EAF8334E015B}">
      <dgm:prSet/>
      <dgm:spPr/>
      <dgm:t>
        <a:bodyPr/>
        <a:lstStyle/>
        <a:p>
          <a:endParaRPr lang="en-US"/>
        </a:p>
      </dgm:t>
    </dgm:pt>
    <dgm:pt modelId="{273D645A-BD71-4D7B-B1E3-9DC239C11FA7}">
      <dgm:prSet custT="1"/>
      <dgm:spPr/>
      <dgm:t>
        <a:bodyPr/>
        <a:lstStyle/>
        <a:p>
          <a:pPr rtl="1"/>
          <a:r>
            <a:rPr lang="ar-IQ" sz="2000" b="1" dirty="0" smtClean="0"/>
            <a:t>أو الطرد إذا أخلت بواجباتها المنصوص عليها في العهد</a:t>
          </a:r>
          <a:endParaRPr lang="en-US" sz="2000" b="1" dirty="0"/>
        </a:p>
      </dgm:t>
    </dgm:pt>
    <dgm:pt modelId="{096FBC13-C055-477B-B318-736ECD97337C}" type="parTrans" cxnId="{B75191AC-90F6-4876-B6F3-57555CA38FFA}">
      <dgm:prSet/>
      <dgm:spPr/>
      <dgm:t>
        <a:bodyPr/>
        <a:lstStyle/>
        <a:p>
          <a:endParaRPr lang="en-US"/>
        </a:p>
      </dgm:t>
    </dgm:pt>
    <dgm:pt modelId="{5885C9C3-8FD5-422F-AD51-119C77BA9013}" type="sibTrans" cxnId="{B75191AC-90F6-4876-B6F3-57555CA38FFA}">
      <dgm:prSet/>
      <dgm:spPr/>
      <dgm:t>
        <a:bodyPr/>
        <a:lstStyle/>
        <a:p>
          <a:endParaRPr lang="en-US"/>
        </a:p>
      </dgm:t>
    </dgm:pt>
    <dgm:pt modelId="{822C9635-71E2-4099-B3A1-1B239E33967E}">
      <dgm:prSet custT="1"/>
      <dgm:spPr/>
      <dgm:t>
        <a:bodyPr/>
        <a:lstStyle/>
        <a:p>
          <a:pPr rtl="1"/>
          <a:r>
            <a:rPr lang="ar-IQ" sz="2000" b="1" dirty="0" smtClean="0"/>
            <a:t>أو عدم موافقتها على إجراء تعديل </a:t>
          </a:r>
          <a:endParaRPr lang="en-US" sz="2000" b="1" dirty="0"/>
        </a:p>
      </dgm:t>
    </dgm:pt>
    <dgm:pt modelId="{4BAD7770-C0BE-4476-BCF9-F041CE3CD2B9}" type="parTrans" cxnId="{C26CDDD8-2E9E-427B-9886-509AF67D383C}">
      <dgm:prSet/>
      <dgm:spPr/>
      <dgm:t>
        <a:bodyPr/>
        <a:lstStyle/>
        <a:p>
          <a:endParaRPr lang="en-US"/>
        </a:p>
      </dgm:t>
    </dgm:pt>
    <dgm:pt modelId="{DFD2E13B-8939-4DEE-A6D7-121E3DAE3754}" type="sibTrans" cxnId="{C26CDDD8-2E9E-427B-9886-509AF67D383C}">
      <dgm:prSet/>
      <dgm:spPr/>
      <dgm:t>
        <a:bodyPr/>
        <a:lstStyle/>
        <a:p>
          <a:endParaRPr lang="en-US"/>
        </a:p>
      </dgm:t>
    </dgm:pt>
    <dgm:pt modelId="{84F75365-6BE6-404D-9E0E-E2D513EAE83B}">
      <dgm:prSet custT="1"/>
      <dgm:spPr/>
      <dgm:t>
        <a:bodyPr/>
        <a:lstStyle/>
        <a:p>
          <a:pPr rtl="1"/>
          <a:r>
            <a:rPr lang="ar-IQ" sz="2000" b="1" dirty="0" smtClean="0"/>
            <a:t>أو فقدت سيادتها واستقلالها</a:t>
          </a:r>
          <a:endParaRPr lang="en-US" sz="2000" b="1" dirty="0"/>
        </a:p>
      </dgm:t>
    </dgm:pt>
    <dgm:pt modelId="{446488D9-5C28-42C1-9247-D30F1DBE0727}" type="parTrans" cxnId="{A75FC737-F6D1-4F89-BF9B-30D38F25683C}">
      <dgm:prSet/>
      <dgm:spPr/>
      <dgm:t>
        <a:bodyPr/>
        <a:lstStyle/>
        <a:p>
          <a:endParaRPr lang="en-US"/>
        </a:p>
      </dgm:t>
    </dgm:pt>
    <dgm:pt modelId="{D31D9652-C445-4521-BB7F-F9E1291B1590}" type="sibTrans" cxnId="{A75FC737-F6D1-4F89-BF9B-30D38F25683C}">
      <dgm:prSet/>
      <dgm:spPr/>
      <dgm:t>
        <a:bodyPr/>
        <a:lstStyle/>
        <a:p>
          <a:endParaRPr lang="en-US"/>
        </a:p>
      </dgm:t>
    </dgm:pt>
    <dgm:pt modelId="{9A16F1A9-734B-4129-95EE-8EC9DC3F4667}">
      <dgm:prSet custT="1"/>
      <dgm:spPr/>
      <dgm:t>
        <a:bodyPr/>
        <a:lstStyle/>
        <a:p>
          <a:pPr rtl="1"/>
          <a:r>
            <a:rPr lang="ar-IQ" sz="2000" b="1" dirty="0" smtClean="0"/>
            <a:t>لقد كان عدد الدول الاعضاء في العصبة عام 1932 (60) دولة</a:t>
          </a:r>
          <a:endParaRPr lang="en-US" sz="2000" b="1" dirty="0"/>
        </a:p>
      </dgm:t>
    </dgm:pt>
    <dgm:pt modelId="{4D7DCAAE-481D-4231-A2C2-9EE8056F0438}" type="parTrans" cxnId="{C4FE499F-257E-4174-8ED4-E8910F3682AB}">
      <dgm:prSet/>
      <dgm:spPr/>
      <dgm:t>
        <a:bodyPr/>
        <a:lstStyle/>
        <a:p>
          <a:endParaRPr lang="en-US"/>
        </a:p>
      </dgm:t>
    </dgm:pt>
    <dgm:pt modelId="{79207595-939C-4096-B89A-312B6CBBF2EF}" type="sibTrans" cxnId="{C4FE499F-257E-4174-8ED4-E8910F3682AB}">
      <dgm:prSet/>
      <dgm:spPr/>
      <dgm:t>
        <a:bodyPr/>
        <a:lstStyle/>
        <a:p>
          <a:endParaRPr lang="en-US"/>
        </a:p>
      </dgm:t>
    </dgm:pt>
    <dgm:pt modelId="{90D1B27A-B159-4BEF-A6B3-0B1988A5E4F9}">
      <dgm:prSet custT="1"/>
      <dgm:spPr/>
      <dgm:t>
        <a:bodyPr/>
        <a:lstStyle/>
        <a:p>
          <a:pPr rtl="1"/>
          <a:r>
            <a:rPr lang="ar-IQ" sz="2000" b="1" dirty="0" smtClean="0"/>
            <a:t>أما عام 1939فأصبح (44) بسبب </a:t>
          </a:r>
          <a:endParaRPr lang="en-US" sz="2000" b="1" dirty="0"/>
        </a:p>
      </dgm:t>
    </dgm:pt>
    <dgm:pt modelId="{9D9C80E9-2A68-466D-A966-5AD2E358D293}" type="parTrans" cxnId="{288907B9-C14B-4704-99C1-EA597398F932}">
      <dgm:prSet/>
      <dgm:spPr/>
      <dgm:t>
        <a:bodyPr/>
        <a:lstStyle/>
        <a:p>
          <a:endParaRPr lang="en-US"/>
        </a:p>
      </dgm:t>
    </dgm:pt>
    <dgm:pt modelId="{C89B6FF3-2C5F-4BE3-A2A8-5D4238985D2A}" type="sibTrans" cxnId="{288907B9-C14B-4704-99C1-EA597398F932}">
      <dgm:prSet/>
      <dgm:spPr/>
      <dgm:t>
        <a:bodyPr/>
        <a:lstStyle/>
        <a:p>
          <a:endParaRPr lang="en-US"/>
        </a:p>
      </dgm:t>
    </dgm:pt>
    <dgm:pt modelId="{701287AA-5D2E-496B-B284-E80FE58AE4FA}">
      <dgm:prSet custT="1"/>
      <dgm:spPr/>
      <dgm:t>
        <a:bodyPr/>
        <a:lstStyle/>
        <a:p>
          <a:pPr rtl="1"/>
          <a:r>
            <a:rPr lang="ar-IQ" sz="2000" b="1" dirty="0" smtClean="0"/>
            <a:t>الانسحاب (المانيا واليابان عام 1933 وايطاليا عام 1937)</a:t>
          </a:r>
          <a:endParaRPr lang="en-US" sz="2000" b="1" dirty="0"/>
        </a:p>
      </dgm:t>
    </dgm:pt>
    <dgm:pt modelId="{838DEEAC-1AA5-484E-96E4-E8845672170C}" type="parTrans" cxnId="{A05CCBFF-CB21-497F-9223-C535BFA675BB}">
      <dgm:prSet/>
      <dgm:spPr/>
      <dgm:t>
        <a:bodyPr/>
        <a:lstStyle/>
        <a:p>
          <a:endParaRPr lang="en-US"/>
        </a:p>
      </dgm:t>
    </dgm:pt>
    <dgm:pt modelId="{812F5DFE-47D5-4E75-A237-34A8BE0D891B}" type="sibTrans" cxnId="{A05CCBFF-CB21-497F-9223-C535BFA675BB}">
      <dgm:prSet/>
      <dgm:spPr/>
      <dgm:t>
        <a:bodyPr/>
        <a:lstStyle/>
        <a:p>
          <a:endParaRPr lang="en-US"/>
        </a:p>
      </dgm:t>
    </dgm:pt>
    <dgm:pt modelId="{20CE6213-EE9E-41FB-906A-33A6C728332A}">
      <dgm:prSet custT="1"/>
      <dgm:spPr/>
      <dgm:t>
        <a:bodyPr/>
        <a:lstStyle/>
        <a:p>
          <a:pPr rtl="1"/>
          <a:r>
            <a:rPr lang="ar-IQ" sz="2000" b="1" dirty="0" smtClean="0"/>
            <a:t>او الفصل  مثل روسيا عام 1939 بسبب عدوانها على فلندا)</a:t>
          </a:r>
          <a:endParaRPr lang="en-US" sz="2000" b="1" dirty="0"/>
        </a:p>
      </dgm:t>
    </dgm:pt>
    <dgm:pt modelId="{223DA466-61BB-4624-B8AE-C93A6BB25C02}" type="parTrans" cxnId="{8D3B84DC-7188-4B02-A9B6-3B8427B5641C}">
      <dgm:prSet/>
      <dgm:spPr/>
      <dgm:t>
        <a:bodyPr/>
        <a:lstStyle/>
        <a:p>
          <a:endParaRPr lang="en-US"/>
        </a:p>
      </dgm:t>
    </dgm:pt>
    <dgm:pt modelId="{1EC3C062-7D51-4BCB-8573-F70F43943952}" type="sibTrans" cxnId="{8D3B84DC-7188-4B02-A9B6-3B8427B5641C}">
      <dgm:prSet/>
      <dgm:spPr/>
      <dgm:t>
        <a:bodyPr/>
        <a:lstStyle/>
        <a:p>
          <a:endParaRPr lang="en-US"/>
        </a:p>
      </dgm:t>
    </dgm:pt>
    <dgm:pt modelId="{8E281B39-53A9-4856-91C2-51B3A20951A7}">
      <dgm:prSet custT="1"/>
      <dgm:spPr/>
      <dgm:t>
        <a:bodyPr/>
        <a:lstStyle/>
        <a:p>
          <a:pPr rtl="1"/>
          <a:r>
            <a:rPr lang="ar-IQ" sz="2000" b="1" dirty="0" smtClean="0"/>
            <a:t>او فقدان الاستقلال مثل ابتلاع المانيا كل من النمسا عام 1938 </a:t>
          </a:r>
          <a:r>
            <a:rPr lang="ar-IQ" sz="2000" b="1" dirty="0" err="1" smtClean="0"/>
            <a:t>وجيكوسلوفاكيا</a:t>
          </a:r>
          <a:r>
            <a:rPr lang="ar-IQ" sz="2000" b="1" dirty="0" smtClean="0"/>
            <a:t> عام 1939 واقتسام بولونيا من كل من روسيا والمانيا واحتلال البانيا من قبل ايطاليا.</a:t>
          </a:r>
          <a:endParaRPr lang="en-US" sz="2000" b="1" dirty="0"/>
        </a:p>
      </dgm:t>
    </dgm:pt>
    <dgm:pt modelId="{887D71F1-221D-4161-97FF-48498871E514}" type="parTrans" cxnId="{BBD6CE52-D726-4A2C-9C45-97AE1546EB6F}">
      <dgm:prSet/>
      <dgm:spPr/>
      <dgm:t>
        <a:bodyPr/>
        <a:lstStyle/>
        <a:p>
          <a:endParaRPr lang="en-US"/>
        </a:p>
      </dgm:t>
    </dgm:pt>
    <dgm:pt modelId="{C7CD8CD3-1A1B-4BB9-B176-1645629B754D}" type="sibTrans" cxnId="{BBD6CE52-D726-4A2C-9C45-97AE1546EB6F}">
      <dgm:prSet/>
      <dgm:spPr/>
      <dgm:t>
        <a:bodyPr/>
        <a:lstStyle/>
        <a:p>
          <a:endParaRPr lang="en-US"/>
        </a:p>
      </dgm:t>
    </dgm:pt>
    <dgm:pt modelId="{09FDAB2B-708A-4DF1-A208-2D5B0A8E242A}" type="pres">
      <dgm:prSet presAssocID="{3152F966-11B1-4A57-956A-62F728503984}" presName="linear" presStyleCnt="0">
        <dgm:presLayoutVars>
          <dgm:animLvl val="lvl"/>
          <dgm:resizeHandles val="exact"/>
        </dgm:presLayoutVars>
      </dgm:prSet>
      <dgm:spPr/>
      <dgm:t>
        <a:bodyPr/>
        <a:lstStyle/>
        <a:p>
          <a:endParaRPr lang="en-US"/>
        </a:p>
      </dgm:t>
    </dgm:pt>
    <dgm:pt modelId="{E1BD72DA-919A-4694-A682-83C8BBCEC506}" type="pres">
      <dgm:prSet presAssocID="{00777055-49A3-4C36-AF13-260A0746493E}" presName="parentText" presStyleLbl="node1" presStyleIdx="0" presStyleCnt="10" custScaleY="110387" custLinFactY="-145707" custLinFactNeighborY="-200000">
        <dgm:presLayoutVars>
          <dgm:chMax val="0"/>
          <dgm:bulletEnabled val="1"/>
        </dgm:presLayoutVars>
      </dgm:prSet>
      <dgm:spPr/>
      <dgm:t>
        <a:bodyPr/>
        <a:lstStyle/>
        <a:p>
          <a:endParaRPr lang="en-US"/>
        </a:p>
      </dgm:t>
    </dgm:pt>
    <dgm:pt modelId="{46D15980-829A-40BA-816A-BDBAD0110089}" type="pres">
      <dgm:prSet presAssocID="{5A2887BF-8D70-4F2E-B29F-7ACDD774E752}" presName="spacer" presStyleCnt="0"/>
      <dgm:spPr/>
    </dgm:pt>
    <dgm:pt modelId="{10DAE56C-2667-41D0-B7C7-CC6114B47DC2}" type="pres">
      <dgm:prSet presAssocID="{9795BF54-3B0F-4F0E-A468-486F7976F69B}" presName="parentText" presStyleLbl="node1" presStyleIdx="1" presStyleCnt="10" custLinFactY="-6945" custLinFactNeighborY="-100000">
        <dgm:presLayoutVars>
          <dgm:chMax val="0"/>
          <dgm:bulletEnabled val="1"/>
        </dgm:presLayoutVars>
      </dgm:prSet>
      <dgm:spPr/>
      <dgm:t>
        <a:bodyPr/>
        <a:lstStyle/>
        <a:p>
          <a:endParaRPr lang="en-US"/>
        </a:p>
      </dgm:t>
    </dgm:pt>
    <dgm:pt modelId="{044CD034-DFE6-45F2-A3FF-BA084A4A8C92}" type="pres">
      <dgm:prSet presAssocID="{09B61268-CA1E-447E-A530-7F6059229630}" presName="spacer" presStyleCnt="0"/>
      <dgm:spPr/>
    </dgm:pt>
    <dgm:pt modelId="{7AE2F6EE-8467-4756-AC53-D81AE5523AB5}" type="pres">
      <dgm:prSet presAssocID="{273D645A-BD71-4D7B-B1E3-9DC239C11FA7}" presName="parentText" presStyleLbl="node1" presStyleIdx="2" presStyleCnt="10" custLinFactY="-6070" custLinFactNeighborY="-100000">
        <dgm:presLayoutVars>
          <dgm:chMax val="0"/>
          <dgm:bulletEnabled val="1"/>
        </dgm:presLayoutVars>
      </dgm:prSet>
      <dgm:spPr/>
      <dgm:t>
        <a:bodyPr/>
        <a:lstStyle/>
        <a:p>
          <a:endParaRPr lang="en-US"/>
        </a:p>
      </dgm:t>
    </dgm:pt>
    <dgm:pt modelId="{E21EBE07-42B1-40E6-A7BA-3799F045F873}" type="pres">
      <dgm:prSet presAssocID="{5885C9C3-8FD5-422F-AD51-119C77BA9013}" presName="spacer" presStyleCnt="0"/>
      <dgm:spPr/>
    </dgm:pt>
    <dgm:pt modelId="{B8896296-3ECD-496F-AE98-E046FF639161}" type="pres">
      <dgm:prSet presAssocID="{822C9635-71E2-4099-B3A1-1B239E33967E}" presName="parentText" presStyleLbl="node1" presStyleIdx="3" presStyleCnt="10" custLinFactY="-8981" custLinFactNeighborY="-100000">
        <dgm:presLayoutVars>
          <dgm:chMax val="0"/>
          <dgm:bulletEnabled val="1"/>
        </dgm:presLayoutVars>
      </dgm:prSet>
      <dgm:spPr/>
      <dgm:t>
        <a:bodyPr/>
        <a:lstStyle/>
        <a:p>
          <a:endParaRPr lang="en-US"/>
        </a:p>
      </dgm:t>
    </dgm:pt>
    <dgm:pt modelId="{1795CC88-7CAB-4AAD-9414-CE621D53F26F}" type="pres">
      <dgm:prSet presAssocID="{DFD2E13B-8939-4DEE-A6D7-121E3DAE3754}" presName="spacer" presStyleCnt="0"/>
      <dgm:spPr/>
    </dgm:pt>
    <dgm:pt modelId="{4DEBFF04-7733-464F-A2C9-F3283491C770}" type="pres">
      <dgm:prSet presAssocID="{84F75365-6BE6-404D-9E0E-E2D513EAE83B}" presName="parentText" presStyleLbl="node1" presStyleIdx="4" presStyleCnt="10" custLinFactY="-9998" custLinFactNeighborY="-100000">
        <dgm:presLayoutVars>
          <dgm:chMax val="0"/>
          <dgm:bulletEnabled val="1"/>
        </dgm:presLayoutVars>
      </dgm:prSet>
      <dgm:spPr/>
      <dgm:t>
        <a:bodyPr/>
        <a:lstStyle/>
        <a:p>
          <a:endParaRPr lang="en-US"/>
        </a:p>
      </dgm:t>
    </dgm:pt>
    <dgm:pt modelId="{6C2429CE-A81D-427C-B2B4-D462ECE51B05}" type="pres">
      <dgm:prSet presAssocID="{D31D9652-C445-4521-BB7F-F9E1291B1590}" presName="spacer" presStyleCnt="0"/>
      <dgm:spPr/>
    </dgm:pt>
    <dgm:pt modelId="{1B7B73D4-C039-45D7-AA91-316E1A5C81D5}" type="pres">
      <dgm:prSet presAssocID="{9A16F1A9-734B-4129-95EE-8EC9DC3F4667}" presName="parentText" presStyleLbl="node1" presStyleIdx="5" presStyleCnt="10" custLinFactY="-11016" custLinFactNeighborY="-100000">
        <dgm:presLayoutVars>
          <dgm:chMax val="0"/>
          <dgm:bulletEnabled val="1"/>
        </dgm:presLayoutVars>
      </dgm:prSet>
      <dgm:spPr/>
      <dgm:t>
        <a:bodyPr/>
        <a:lstStyle/>
        <a:p>
          <a:endParaRPr lang="en-US"/>
        </a:p>
      </dgm:t>
    </dgm:pt>
    <dgm:pt modelId="{1225D1AE-BEE2-48FC-9094-239D354F60EB}" type="pres">
      <dgm:prSet presAssocID="{79207595-939C-4096-B89A-312B6CBBF2EF}" presName="spacer" presStyleCnt="0"/>
      <dgm:spPr/>
    </dgm:pt>
    <dgm:pt modelId="{1BB9F713-AE18-4300-90D4-AB3B3E99A634}" type="pres">
      <dgm:prSet presAssocID="{90D1B27A-B159-4BEF-A6B3-0B1988A5E4F9}" presName="parentText" presStyleLbl="node1" presStyleIdx="6" presStyleCnt="10" custLinFactY="-12034" custLinFactNeighborY="-100000">
        <dgm:presLayoutVars>
          <dgm:chMax val="0"/>
          <dgm:bulletEnabled val="1"/>
        </dgm:presLayoutVars>
      </dgm:prSet>
      <dgm:spPr/>
      <dgm:t>
        <a:bodyPr/>
        <a:lstStyle/>
        <a:p>
          <a:endParaRPr lang="en-US"/>
        </a:p>
      </dgm:t>
    </dgm:pt>
    <dgm:pt modelId="{E3FE1FD7-547E-4763-A022-5D69CF79A049}" type="pres">
      <dgm:prSet presAssocID="{C89B6FF3-2C5F-4BE3-A2A8-5D4238985D2A}" presName="spacer" presStyleCnt="0"/>
      <dgm:spPr/>
    </dgm:pt>
    <dgm:pt modelId="{2A65113D-A818-4170-B7E4-788F8542B5EE}" type="pres">
      <dgm:prSet presAssocID="{701287AA-5D2E-496B-B284-E80FE58AE4FA}" presName="parentText" presStyleLbl="node1" presStyleIdx="7" presStyleCnt="10" custLinFactY="-13052" custLinFactNeighborY="-100000">
        <dgm:presLayoutVars>
          <dgm:chMax val="0"/>
          <dgm:bulletEnabled val="1"/>
        </dgm:presLayoutVars>
      </dgm:prSet>
      <dgm:spPr/>
      <dgm:t>
        <a:bodyPr/>
        <a:lstStyle/>
        <a:p>
          <a:endParaRPr lang="en-US"/>
        </a:p>
      </dgm:t>
    </dgm:pt>
    <dgm:pt modelId="{0EFC9662-23A4-4672-BC7A-56D2C4A0CBF3}" type="pres">
      <dgm:prSet presAssocID="{812F5DFE-47D5-4E75-A237-34A8BE0D891B}" presName="spacer" presStyleCnt="0"/>
      <dgm:spPr/>
    </dgm:pt>
    <dgm:pt modelId="{328EB612-FFA7-428C-9F97-697C96F1DE6A}" type="pres">
      <dgm:prSet presAssocID="{20CE6213-EE9E-41FB-906A-33A6C728332A}" presName="parentText" presStyleLbl="node1" presStyleIdx="8" presStyleCnt="10" custLinFactY="-14069" custLinFactNeighborY="-100000">
        <dgm:presLayoutVars>
          <dgm:chMax val="0"/>
          <dgm:bulletEnabled val="1"/>
        </dgm:presLayoutVars>
      </dgm:prSet>
      <dgm:spPr/>
      <dgm:t>
        <a:bodyPr/>
        <a:lstStyle/>
        <a:p>
          <a:endParaRPr lang="en-US"/>
        </a:p>
      </dgm:t>
    </dgm:pt>
    <dgm:pt modelId="{C02A1453-55F9-4AA9-9886-82D52E8FE344}" type="pres">
      <dgm:prSet presAssocID="{1EC3C062-7D51-4BCB-8573-F70F43943952}" presName="spacer" presStyleCnt="0"/>
      <dgm:spPr/>
    </dgm:pt>
    <dgm:pt modelId="{0D760E08-59B6-42B6-9198-355A517AE7C7}" type="pres">
      <dgm:prSet presAssocID="{8E281B39-53A9-4856-91C2-51B3A20951A7}" presName="parentText" presStyleLbl="node1" presStyleIdx="9" presStyleCnt="10" custScaleY="106883">
        <dgm:presLayoutVars>
          <dgm:chMax val="0"/>
          <dgm:bulletEnabled val="1"/>
        </dgm:presLayoutVars>
      </dgm:prSet>
      <dgm:spPr/>
      <dgm:t>
        <a:bodyPr/>
        <a:lstStyle/>
        <a:p>
          <a:endParaRPr lang="en-US"/>
        </a:p>
      </dgm:t>
    </dgm:pt>
  </dgm:ptLst>
  <dgm:cxnLst>
    <dgm:cxn modelId="{0228A3E2-499E-4F2F-AE03-E6DA6B636EC0}" type="presOf" srcId="{90D1B27A-B159-4BEF-A6B3-0B1988A5E4F9}" destId="{1BB9F713-AE18-4300-90D4-AB3B3E99A634}" srcOrd="0" destOrd="0" presId="urn:microsoft.com/office/officeart/2005/8/layout/vList2"/>
    <dgm:cxn modelId="{8D85D92B-A7B4-4704-B183-E0A316E3E998}" type="presOf" srcId="{9A16F1A9-734B-4129-95EE-8EC9DC3F4667}" destId="{1B7B73D4-C039-45D7-AA91-316E1A5C81D5}" srcOrd="0" destOrd="0" presId="urn:microsoft.com/office/officeart/2005/8/layout/vList2"/>
    <dgm:cxn modelId="{D3B95E6F-4144-4225-8A70-DE20195D6D3D}" type="presOf" srcId="{822C9635-71E2-4099-B3A1-1B239E33967E}" destId="{B8896296-3ECD-496F-AE98-E046FF639161}" srcOrd="0" destOrd="0" presId="urn:microsoft.com/office/officeart/2005/8/layout/vList2"/>
    <dgm:cxn modelId="{8D3B84DC-7188-4B02-A9B6-3B8427B5641C}" srcId="{3152F966-11B1-4A57-956A-62F728503984}" destId="{20CE6213-EE9E-41FB-906A-33A6C728332A}" srcOrd="8" destOrd="0" parTransId="{223DA466-61BB-4624-B8AE-C93A6BB25C02}" sibTransId="{1EC3C062-7D51-4BCB-8573-F70F43943952}"/>
    <dgm:cxn modelId="{D15CC117-CEEB-4622-9894-5EF3B9C3DAF7}" srcId="{3152F966-11B1-4A57-956A-62F728503984}" destId="{00777055-49A3-4C36-AF13-260A0746493E}" srcOrd="0" destOrd="0" parTransId="{E03C5E2C-74D7-4040-B3CF-0D655702966C}" sibTransId="{5A2887BF-8D70-4F2E-B29F-7ACDD774E752}"/>
    <dgm:cxn modelId="{A05CCBFF-CB21-497F-9223-C535BFA675BB}" srcId="{3152F966-11B1-4A57-956A-62F728503984}" destId="{701287AA-5D2E-496B-B284-E80FE58AE4FA}" srcOrd="7" destOrd="0" parTransId="{838DEEAC-1AA5-484E-96E4-E8845672170C}" sibTransId="{812F5DFE-47D5-4E75-A237-34A8BE0D891B}"/>
    <dgm:cxn modelId="{288907B9-C14B-4704-99C1-EA597398F932}" srcId="{3152F966-11B1-4A57-956A-62F728503984}" destId="{90D1B27A-B159-4BEF-A6B3-0B1988A5E4F9}" srcOrd="6" destOrd="0" parTransId="{9D9C80E9-2A68-466D-A966-5AD2E358D293}" sibTransId="{C89B6FF3-2C5F-4BE3-A2A8-5D4238985D2A}"/>
    <dgm:cxn modelId="{672EEA84-90B1-418A-96D4-217158AF9AF4}" type="presOf" srcId="{84F75365-6BE6-404D-9E0E-E2D513EAE83B}" destId="{4DEBFF04-7733-464F-A2C9-F3283491C770}" srcOrd="0" destOrd="0" presId="urn:microsoft.com/office/officeart/2005/8/layout/vList2"/>
    <dgm:cxn modelId="{35424D1D-6E40-46C8-B531-637B59AB6775}" type="presOf" srcId="{20CE6213-EE9E-41FB-906A-33A6C728332A}" destId="{328EB612-FFA7-428C-9F97-697C96F1DE6A}" srcOrd="0" destOrd="0" presId="urn:microsoft.com/office/officeart/2005/8/layout/vList2"/>
    <dgm:cxn modelId="{BBD6CE52-D726-4A2C-9C45-97AE1546EB6F}" srcId="{3152F966-11B1-4A57-956A-62F728503984}" destId="{8E281B39-53A9-4856-91C2-51B3A20951A7}" srcOrd="9" destOrd="0" parTransId="{887D71F1-221D-4161-97FF-48498871E514}" sibTransId="{C7CD8CD3-1A1B-4BB9-B176-1645629B754D}"/>
    <dgm:cxn modelId="{C4FE499F-257E-4174-8ED4-E8910F3682AB}" srcId="{3152F966-11B1-4A57-956A-62F728503984}" destId="{9A16F1A9-734B-4129-95EE-8EC9DC3F4667}" srcOrd="5" destOrd="0" parTransId="{4D7DCAAE-481D-4231-A2C2-9EE8056F0438}" sibTransId="{79207595-939C-4096-B89A-312B6CBBF2EF}"/>
    <dgm:cxn modelId="{9B812582-9153-463F-A108-327328FE4444}" type="presOf" srcId="{9795BF54-3B0F-4F0E-A468-486F7976F69B}" destId="{10DAE56C-2667-41D0-B7C7-CC6114B47DC2}" srcOrd="0" destOrd="0" presId="urn:microsoft.com/office/officeart/2005/8/layout/vList2"/>
    <dgm:cxn modelId="{CD6E1943-81FF-4716-A273-1063B3192FF3}" type="presOf" srcId="{8E281B39-53A9-4856-91C2-51B3A20951A7}" destId="{0D760E08-59B6-42B6-9198-355A517AE7C7}" srcOrd="0" destOrd="0" presId="urn:microsoft.com/office/officeart/2005/8/layout/vList2"/>
    <dgm:cxn modelId="{D7F47E1D-AC45-4E15-9E4A-F9020B0150CE}" type="presOf" srcId="{00777055-49A3-4C36-AF13-260A0746493E}" destId="{E1BD72DA-919A-4694-A682-83C8BBCEC506}" srcOrd="0" destOrd="0" presId="urn:microsoft.com/office/officeart/2005/8/layout/vList2"/>
    <dgm:cxn modelId="{2B15752F-9B2C-4012-BFB0-EAF8334E015B}" srcId="{3152F966-11B1-4A57-956A-62F728503984}" destId="{9795BF54-3B0F-4F0E-A468-486F7976F69B}" srcOrd="1" destOrd="0" parTransId="{96EF4D8A-12A5-48A1-A558-2F5E0CA77AE7}" sibTransId="{09B61268-CA1E-447E-A530-7F6059229630}"/>
    <dgm:cxn modelId="{C26CDDD8-2E9E-427B-9886-509AF67D383C}" srcId="{3152F966-11B1-4A57-956A-62F728503984}" destId="{822C9635-71E2-4099-B3A1-1B239E33967E}" srcOrd="3" destOrd="0" parTransId="{4BAD7770-C0BE-4476-BCF9-F041CE3CD2B9}" sibTransId="{DFD2E13B-8939-4DEE-A6D7-121E3DAE3754}"/>
    <dgm:cxn modelId="{B75191AC-90F6-4876-B6F3-57555CA38FFA}" srcId="{3152F966-11B1-4A57-956A-62F728503984}" destId="{273D645A-BD71-4D7B-B1E3-9DC239C11FA7}" srcOrd="2" destOrd="0" parTransId="{096FBC13-C055-477B-B318-736ECD97337C}" sibTransId="{5885C9C3-8FD5-422F-AD51-119C77BA9013}"/>
    <dgm:cxn modelId="{A75FC737-F6D1-4F89-BF9B-30D38F25683C}" srcId="{3152F966-11B1-4A57-956A-62F728503984}" destId="{84F75365-6BE6-404D-9E0E-E2D513EAE83B}" srcOrd="4" destOrd="0" parTransId="{446488D9-5C28-42C1-9247-D30F1DBE0727}" sibTransId="{D31D9652-C445-4521-BB7F-F9E1291B1590}"/>
    <dgm:cxn modelId="{1220FC2A-5810-4EFD-8A9C-F182FB43FA24}" type="presOf" srcId="{3152F966-11B1-4A57-956A-62F728503984}" destId="{09FDAB2B-708A-4DF1-A208-2D5B0A8E242A}" srcOrd="0" destOrd="0" presId="urn:microsoft.com/office/officeart/2005/8/layout/vList2"/>
    <dgm:cxn modelId="{40321C6A-FFA7-4C5B-9475-DF8F92C270A3}" type="presOf" srcId="{701287AA-5D2E-496B-B284-E80FE58AE4FA}" destId="{2A65113D-A818-4170-B7E4-788F8542B5EE}" srcOrd="0" destOrd="0" presId="urn:microsoft.com/office/officeart/2005/8/layout/vList2"/>
    <dgm:cxn modelId="{95C0D26E-E3C7-4360-8723-9C1F9566FD33}" type="presOf" srcId="{273D645A-BD71-4D7B-B1E3-9DC239C11FA7}" destId="{7AE2F6EE-8467-4756-AC53-D81AE5523AB5}" srcOrd="0" destOrd="0" presId="urn:microsoft.com/office/officeart/2005/8/layout/vList2"/>
    <dgm:cxn modelId="{C7289304-D981-4596-9233-63B3C87EB628}" type="presParOf" srcId="{09FDAB2B-708A-4DF1-A208-2D5B0A8E242A}" destId="{E1BD72DA-919A-4694-A682-83C8BBCEC506}" srcOrd="0" destOrd="0" presId="urn:microsoft.com/office/officeart/2005/8/layout/vList2"/>
    <dgm:cxn modelId="{1E929AC6-B455-4D51-A5DB-DF8288BFB3FC}" type="presParOf" srcId="{09FDAB2B-708A-4DF1-A208-2D5B0A8E242A}" destId="{46D15980-829A-40BA-816A-BDBAD0110089}" srcOrd="1" destOrd="0" presId="urn:microsoft.com/office/officeart/2005/8/layout/vList2"/>
    <dgm:cxn modelId="{8F7E89C6-6C6F-4304-807C-9C864C4F2DD0}" type="presParOf" srcId="{09FDAB2B-708A-4DF1-A208-2D5B0A8E242A}" destId="{10DAE56C-2667-41D0-B7C7-CC6114B47DC2}" srcOrd="2" destOrd="0" presId="urn:microsoft.com/office/officeart/2005/8/layout/vList2"/>
    <dgm:cxn modelId="{944C9728-133A-4858-8546-2E62F95042EB}" type="presParOf" srcId="{09FDAB2B-708A-4DF1-A208-2D5B0A8E242A}" destId="{044CD034-DFE6-45F2-A3FF-BA084A4A8C92}" srcOrd="3" destOrd="0" presId="urn:microsoft.com/office/officeart/2005/8/layout/vList2"/>
    <dgm:cxn modelId="{B1AD7E02-C37A-4E38-A112-6228CB3ACA79}" type="presParOf" srcId="{09FDAB2B-708A-4DF1-A208-2D5B0A8E242A}" destId="{7AE2F6EE-8467-4756-AC53-D81AE5523AB5}" srcOrd="4" destOrd="0" presId="urn:microsoft.com/office/officeart/2005/8/layout/vList2"/>
    <dgm:cxn modelId="{C10A51B5-2676-44A5-948C-4BF584C9DFCE}" type="presParOf" srcId="{09FDAB2B-708A-4DF1-A208-2D5B0A8E242A}" destId="{E21EBE07-42B1-40E6-A7BA-3799F045F873}" srcOrd="5" destOrd="0" presId="urn:microsoft.com/office/officeart/2005/8/layout/vList2"/>
    <dgm:cxn modelId="{3195C5D7-99DC-4EBB-BBCB-BBDC0C48E192}" type="presParOf" srcId="{09FDAB2B-708A-4DF1-A208-2D5B0A8E242A}" destId="{B8896296-3ECD-496F-AE98-E046FF639161}" srcOrd="6" destOrd="0" presId="urn:microsoft.com/office/officeart/2005/8/layout/vList2"/>
    <dgm:cxn modelId="{63F85CF4-CFB3-44E6-908C-CF8EAB4EBCF7}" type="presParOf" srcId="{09FDAB2B-708A-4DF1-A208-2D5B0A8E242A}" destId="{1795CC88-7CAB-4AAD-9414-CE621D53F26F}" srcOrd="7" destOrd="0" presId="urn:microsoft.com/office/officeart/2005/8/layout/vList2"/>
    <dgm:cxn modelId="{6AB16539-5FE9-4B3D-8734-07A52E7F94D7}" type="presParOf" srcId="{09FDAB2B-708A-4DF1-A208-2D5B0A8E242A}" destId="{4DEBFF04-7733-464F-A2C9-F3283491C770}" srcOrd="8" destOrd="0" presId="urn:microsoft.com/office/officeart/2005/8/layout/vList2"/>
    <dgm:cxn modelId="{7FC413E9-7C25-41BC-B9EC-A73BBB29181F}" type="presParOf" srcId="{09FDAB2B-708A-4DF1-A208-2D5B0A8E242A}" destId="{6C2429CE-A81D-427C-B2B4-D462ECE51B05}" srcOrd="9" destOrd="0" presId="urn:microsoft.com/office/officeart/2005/8/layout/vList2"/>
    <dgm:cxn modelId="{EC153699-02D1-4A82-B1A4-E21FF573281A}" type="presParOf" srcId="{09FDAB2B-708A-4DF1-A208-2D5B0A8E242A}" destId="{1B7B73D4-C039-45D7-AA91-316E1A5C81D5}" srcOrd="10" destOrd="0" presId="urn:microsoft.com/office/officeart/2005/8/layout/vList2"/>
    <dgm:cxn modelId="{F0CF1D0E-AFCF-4BD3-A9BA-0FDCC1C54104}" type="presParOf" srcId="{09FDAB2B-708A-4DF1-A208-2D5B0A8E242A}" destId="{1225D1AE-BEE2-48FC-9094-239D354F60EB}" srcOrd="11" destOrd="0" presId="urn:microsoft.com/office/officeart/2005/8/layout/vList2"/>
    <dgm:cxn modelId="{D6A9A3DD-3F03-4EC6-B891-5E29105435C5}" type="presParOf" srcId="{09FDAB2B-708A-4DF1-A208-2D5B0A8E242A}" destId="{1BB9F713-AE18-4300-90D4-AB3B3E99A634}" srcOrd="12" destOrd="0" presId="urn:microsoft.com/office/officeart/2005/8/layout/vList2"/>
    <dgm:cxn modelId="{B0830706-046D-44E2-81FE-C4BCA950E4AD}" type="presParOf" srcId="{09FDAB2B-708A-4DF1-A208-2D5B0A8E242A}" destId="{E3FE1FD7-547E-4763-A022-5D69CF79A049}" srcOrd="13" destOrd="0" presId="urn:microsoft.com/office/officeart/2005/8/layout/vList2"/>
    <dgm:cxn modelId="{61BFFA14-0427-4A98-A708-F4FDE155E561}" type="presParOf" srcId="{09FDAB2B-708A-4DF1-A208-2D5B0A8E242A}" destId="{2A65113D-A818-4170-B7E4-788F8542B5EE}" srcOrd="14" destOrd="0" presId="urn:microsoft.com/office/officeart/2005/8/layout/vList2"/>
    <dgm:cxn modelId="{06B9EBF4-E238-46B6-9F62-C2F99CC3FAB4}" type="presParOf" srcId="{09FDAB2B-708A-4DF1-A208-2D5B0A8E242A}" destId="{0EFC9662-23A4-4672-BC7A-56D2C4A0CBF3}" srcOrd="15" destOrd="0" presId="urn:microsoft.com/office/officeart/2005/8/layout/vList2"/>
    <dgm:cxn modelId="{2BD84D77-ABD8-4CF4-93F0-DC69CFE2F2CB}" type="presParOf" srcId="{09FDAB2B-708A-4DF1-A208-2D5B0A8E242A}" destId="{328EB612-FFA7-428C-9F97-697C96F1DE6A}" srcOrd="16" destOrd="0" presId="urn:microsoft.com/office/officeart/2005/8/layout/vList2"/>
    <dgm:cxn modelId="{CC3156A5-DE29-4DB4-8A91-E2EE9A31E108}" type="presParOf" srcId="{09FDAB2B-708A-4DF1-A208-2D5B0A8E242A}" destId="{C02A1453-55F9-4AA9-9886-82D52E8FE344}" srcOrd="17" destOrd="0" presId="urn:microsoft.com/office/officeart/2005/8/layout/vList2"/>
    <dgm:cxn modelId="{7A6221FA-9D19-4441-924D-3CBB6331AC9C}" type="presParOf" srcId="{09FDAB2B-708A-4DF1-A208-2D5B0A8E242A}" destId="{0D760E08-59B6-42B6-9198-355A517AE7C7}" srcOrd="1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3BA1AAB-6986-4EDC-957D-E21512874C9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812FFBCD-3F71-462F-B51F-1675C6680144}">
      <dgm:prSet custT="1"/>
      <dgm:spPr/>
      <dgm:t>
        <a:bodyPr/>
        <a:lstStyle/>
        <a:p>
          <a:pPr rtl="1"/>
          <a:r>
            <a:rPr lang="ar-IQ" sz="2000" b="1" dirty="0" smtClean="0"/>
            <a:t>بني عهد العصبة على أساس المساواة بين الدول الصغيرة والكبيرة، ومع ذلك فقد أكد على اهمية الدول الكبرى من خلال دراسة اجهزتها </a:t>
          </a:r>
          <a:r>
            <a:rPr lang="ar-IQ" sz="1500" dirty="0" smtClean="0"/>
            <a:t>:</a:t>
          </a:r>
          <a:endParaRPr lang="en-US" sz="1500" dirty="0"/>
        </a:p>
      </dgm:t>
    </dgm:pt>
    <dgm:pt modelId="{8592238C-5B77-4C8E-B8D9-421A1FE211F0}" type="parTrans" cxnId="{A6267328-979F-4923-8D0E-98B8B38AADA3}">
      <dgm:prSet/>
      <dgm:spPr/>
      <dgm:t>
        <a:bodyPr/>
        <a:lstStyle/>
        <a:p>
          <a:endParaRPr lang="en-US"/>
        </a:p>
      </dgm:t>
    </dgm:pt>
    <dgm:pt modelId="{21558765-00F3-4CB7-9600-FB0011390CD2}" type="sibTrans" cxnId="{A6267328-979F-4923-8D0E-98B8B38AADA3}">
      <dgm:prSet/>
      <dgm:spPr/>
      <dgm:t>
        <a:bodyPr/>
        <a:lstStyle/>
        <a:p>
          <a:endParaRPr lang="en-US"/>
        </a:p>
      </dgm:t>
    </dgm:pt>
    <dgm:pt modelId="{2127E3B1-B270-4F83-8273-C2ADE6CDE5A0}">
      <dgm:prSet custT="1"/>
      <dgm:spPr/>
      <dgm:t>
        <a:bodyPr/>
        <a:lstStyle/>
        <a:p>
          <a:pPr rtl="1"/>
          <a:r>
            <a:rPr lang="ar-IQ" sz="2000" b="1" dirty="0" smtClean="0"/>
            <a:t>أ</a:t>
          </a:r>
        </a:p>
        <a:p>
          <a:pPr rtl="1"/>
          <a:r>
            <a:rPr lang="ar-IQ" sz="2000" b="1" dirty="0" smtClean="0"/>
            <a:t>- الجمعية العامة: تضم مندوبي الدول الأعضاء</a:t>
          </a:r>
          <a:endParaRPr lang="en-US" sz="2000" b="1" dirty="0" smtClean="0"/>
        </a:p>
        <a:p>
          <a:pPr rtl="1"/>
          <a:r>
            <a:rPr lang="ar-IQ" sz="2000" b="1" dirty="0" smtClean="0"/>
            <a:t> </a:t>
          </a:r>
          <a:endParaRPr lang="en-US" sz="2000" b="1" dirty="0"/>
        </a:p>
      </dgm:t>
    </dgm:pt>
    <dgm:pt modelId="{14F8C130-B5D5-4FB2-B8B3-71F8F949CCF1}" type="parTrans" cxnId="{5C24EB17-AD73-4BFB-AE53-5C95E7D85405}">
      <dgm:prSet/>
      <dgm:spPr/>
      <dgm:t>
        <a:bodyPr/>
        <a:lstStyle/>
        <a:p>
          <a:endParaRPr lang="en-US"/>
        </a:p>
      </dgm:t>
    </dgm:pt>
    <dgm:pt modelId="{2284AF0E-A5F8-4C4A-B5B2-D053104723B8}" type="sibTrans" cxnId="{5C24EB17-AD73-4BFB-AE53-5C95E7D85405}">
      <dgm:prSet/>
      <dgm:spPr/>
      <dgm:t>
        <a:bodyPr/>
        <a:lstStyle/>
        <a:p>
          <a:endParaRPr lang="en-US"/>
        </a:p>
      </dgm:t>
    </dgm:pt>
    <dgm:pt modelId="{ADF35798-5C1B-4AE8-A137-6E9E10283B1C}">
      <dgm:prSet custT="1"/>
      <dgm:spPr/>
      <dgm:t>
        <a:bodyPr/>
        <a:lstStyle/>
        <a:p>
          <a:pPr rtl="1"/>
          <a:r>
            <a:rPr lang="ar-IQ" sz="2000" b="1" dirty="0" smtClean="0"/>
            <a:t>تعقد اجتماعاتها الاعتيادية كل عام وقد تجتمع بصورة غير عادية</a:t>
          </a:r>
          <a:endParaRPr lang="en-US" sz="2000" b="1" dirty="0"/>
        </a:p>
      </dgm:t>
    </dgm:pt>
    <dgm:pt modelId="{5BD27A04-C811-4B96-8B86-406CB3728AB5}" type="parTrans" cxnId="{BB1B2D66-9F76-4C97-90AA-D2FD6B7DCC6D}">
      <dgm:prSet/>
      <dgm:spPr/>
      <dgm:t>
        <a:bodyPr/>
        <a:lstStyle/>
        <a:p>
          <a:endParaRPr lang="en-US"/>
        </a:p>
      </dgm:t>
    </dgm:pt>
    <dgm:pt modelId="{7C2D4D50-3754-40A7-B467-F4403AB79114}" type="sibTrans" cxnId="{BB1B2D66-9F76-4C97-90AA-D2FD6B7DCC6D}">
      <dgm:prSet/>
      <dgm:spPr/>
      <dgm:t>
        <a:bodyPr/>
        <a:lstStyle/>
        <a:p>
          <a:endParaRPr lang="en-US"/>
        </a:p>
      </dgm:t>
    </dgm:pt>
    <dgm:pt modelId="{FE2070DB-17A8-4A0B-A330-2EA262DE848F}">
      <dgm:prSet custT="1"/>
      <dgm:spPr/>
      <dgm:t>
        <a:bodyPr/>
        <a:lstStyle/>
        <a:p>
          <a:pPr rtl="1"/>
          <a:r>
            <a:rPr lang="ar-IQ" sz="2000" b="1" dirty="0" smtClean="0"/>
            <a:t>تتمثل صلاحياتها في بحث جميع المسائل التي تدخل ضمن نشاط العصبة.</a:t>
          </a:r>
          <a:endParaRPr lang="en-US" sz="2000" b="1" dirty="0"/>
        </a:p>
      </dgm:t>
    </dgm:pt>
    <dgm:pt modelId="{FD994FD5-D2A4-464C-ABAD-55A35AE9DBEF}" type="parTrans" cxnId="{147385FB-E027-4945-B260-4549735BA3C7}">
      <dgm:prSet/>
      <dgm:spPr/>
      <dgm:t>
        <a:bodyPr/>
        <a:lstStyle/>
        <a:p>
          <a:endParaRPr lang="en-US"/>
        </a:p>
      </dgm:t>
    </dgm:pt>
    <dgm:pt modelId="{E0CDB662-E20F-4C91-86F9-72FB8506C126}" type="sibTrans" cxnId="{147385FB-E027-4945-B260-4549735BA3C7}">
      <dgm:prSet/>
      <dgm:spPr/>
      <dgm:t>
        <a:bodyPr/>
        <a:lstStyle/>
        <a:p>
          <a:endParaRPr lang="en-US"/>
        </a:p>
      </dgm:t>
    </dgm:pt>
    <dgm:pt modelId="{6D0D804E-9CD0-4696-926C-70756A29CE78}">
      <dgm:prSet custT="1"/>
      <dgm:spPr/>
      <dgm:t>
        <a:bodyPr/>
        <a:lstStyle/>
        <a:p>
          <a:pPr rtl="1"/>
          <a:r>
            <a:rPr lang="ar-IQ" sz="2000" b="1" dirty="0" smtClean="0">
              <a:solidFill>
                <a:schemeClr val="bg1"/>
              </a:solidFill>
            </a:rPr>
            <a:t>كل ما يتعلق بالسلم العالمي</a:t>
          </a:r>
          <a:endParaRPr lang="en-US" sz="2000" b="1" dirty="0">
            <a:solidFill>
              <a:schemeClr val="bg1"/>
            </a:solidFill>
          </a:endParaRPr>
        </a:p>
      </dgm:t>
    </dgm:pt>
    <dgm:pt modelId="{47376E75-165A-46A3-9557-163FD40030C0}" type="parTrans" cxnId="{F4E3A316-20F8-4050-9EAE-82468D2C5C88}">
      <dgm:prSet/>
      <dgm:spPr/>
      <dgm:t>
        <a:bodyPr/>
        <a:lstStyle/>
        <a:p>
          <a:endParaRPr lang="en-US"/>
        </a:p>
      </dgm:t>
    </dgm:pt>
    <dgm:pt modelId="{54B3D91F-A5EF-4C84-85F0-B882A4835364}" type="sibTrans" cxnId="{F4E3A316-20F8-4050-9EAE-82468D2C5C88}">
      <dgm:prSet/>
      <dgm:spPr/>
      <dgm:t>
        <a:bodyPr/>
        <a:lstStyle/>
        <a:p>
          <a:endParaRPr lang="en-US"/>
        </a:p>
      </dgm:t>
    </dgm:pt>
    <dgm:pt modelId="{DCC07F38-E251-4D57-9255-C749DA152299}">
      <dgm:prSet custT="1"/>
      <dgm:spPr/>
      <dgm:t>
        <a:bodyPr/>
        <a:lstStyle/>
        <a:p>
          <a:pPr rtl="1"/>
          <a:r>
            <a:rPr lang="ar-IQ" sz="2000" b="1" dirty="0" smtClean="0"/>
            <a:t>قبول الاعضاء الجدد في العصبة</a:t>
          </a:r>
          <a:endParaRPr lang="en-US" sz="2000" b="1" dirty="0"/>
        </a:p>
      </dgm:t>
    </dgm:pt>
    <dgm:pt modelId="{8B866FE3-C066-494E-BDDC-416BD3A2B6EF}" type="parTrans" cxnId="{77C1FCAC-52A5-4219-881C-DABCCFD9F0EA}">
      <dgm:prSet/>
      <dgm:spPr/>
      <dgm:t>
        <a:bodyPr/>
        <a:lstStyle/>
        <a:p>
          <a:endParaRPr lang="en-US"/>
        </a:p>
      </dgm:t>
    </dgm:pt>
    <dgm:pt modelId="{B4E20125-70B2-44EC-A639-8091C5F206DA}" type="sibTrans" cxnId="{77C1FCAC-52A5-4219-881C-DABCCFD9F0EA}">
      <dgm:prSet/>
      <dgm:spPr/>
      <dgm:t>
        <a:bodyPr/>
        <a:lstStyle/>
        <a:p>
          <a:endParaRPr lang="en-US"/>
        </a:p>
      </dgm:t>
    </dgm:pt>
    <dgm:pt modelId="{0F0C419D-CFBC-45E3-AE52-1E76C810D1F7}">
      <dgm:prSet custT="1"/>
      <dgm:spPr/>
      <dgm:t>
        <a:bodyPr/>
        <a:lstStyle/>
        <a:p>
          <a:pPr rtl="1"/>
          <a:r>
            <a:rPr lang="ar-IQ" sz="2000" b="1" dirty="0" smtClean="0"/>
            <a:t>انتخاب الاعضاء غير </a:t>
          </a:r>
          <a:r>
            <a:rPr lang="ar-IQ" sz="2000" b="1" dirty="0" err="1" smtClean="0"/>
            <a:t>الدائميين</a:t>
          </a:r>
          <a:r>
            <a:rPr lang="ar-IQ" sz="2000" b="1" dirty="0" smtClean="0"/>
            <a:t> في مجلس العصبة</a:t>
          </a:r>
          <a:endParaRPr lang="en-US" sz="2000" b="1" dirty="0"/>
        </a:p>
      </dgm:t>
    </dgm:pt>
    <dgm:pt modelId="{68B6E511-7C1F-48FB-890A-D4FEAE3A661C}" type="parTrans" cxnId="{D0CDA569-4A25-44E7-B4FD-80A488D387BE}">
      <dgm:prSet/>
      <dgm:spPr/>
      <dgm:t>
        <a:bodyPr/>
        <a:lstStyle/>
        <a:p>
          <a:endParaRPr lang="en-US"/>
        </a:p>
      </dgm:t>
    </dgm:pt>
    <dgm:pt modelId="{90B84C44-C918-43B6-AF66-D04A6EBF5D81}" type="sibTrans" cxnId="{D0CDA569-4A25-44E7-B4FD-80A488D387BE}">
      <dgm:prSet/>
      <dgm:spPr/>
      <dgm:t>
        <a:bodyPr/>
        <a:lstStyle/>
        <a:p>
          <a:endParaRPr lang="en-US"/>
        </a:p>
      </dgm:t>
    </dgm:pt>
    <dgm:pt modelId="{9DC2C8CE-E31E-4A2E-972A-F85A7BE8C7B4}">
      <dgm:prSet custT="1"/>
      <dgm:spPr/>
      <dgm:t>
        <a:bodyPr/>
        <a:lstStyle/>
        <a:p>
          <a:pPr rtl="1"/>
          <a:r>
            <a:rPr lang="ar-IQ" sz="2000" b="1" dirty="0" smtClean="0"/>
            <a:t>إقرار الميزانية</a:t>
          </a:r>
          <a:endParaRPr lang="en-US" sz="2000" b="1" dirty="0"/>
        </a:p>
      </dgm:t>
    </dgm:pt>
    <dgm:pt modelId="{2E603F61-3713-4FCB-8DA1-A428D2A8646B}" type="parTrans" cxnId="{C4A463BA-2224-40EC-9337-33C129968B58}">
      <dgm:prSet/>
      <dgm:spPr/>
      <dgm:t>
        <a:bodyPr/>
        <a:lstStyle/>
        <a:p>
          <a:endParaRPr lang="en-US"/>
        </a:p>
      </dgm:t>
    </dgm:pt>
    <dgm:pt modelId="{5F7727E7-6D98-48A9-A145-123421B12096}" type="sibTrans" cxnId="{C4A463BA-2224-40EC-9337-33C129968B58}">
      <dgm:prSet/>
      <dgm:spPr/>
      <dgm:t>
        <a:bodyPr/>
        <a:lstStyle/>
        <a:p>
          <a:endParaRPr lang="en-US"/>
        </a:p>
      </dgm:t>
    </dgm:pt>
    <dgm:pt modelId="{71CB29A7-0DBC-44C0-BF84-A37EF318FDF2}" type="pres">
      <dgm:prSet presAssocID="{13BA1AAB-6986-4EDC-957D-E21512874C98}" presName="linear" presStyleCnt="0">
        <dgm:presLayoutVars>
          <dgm:animLvl val="lvl"/>
          <dgm:resizeHandles val="exact"/>
        </dgm:presLayoutVars>
      </dgm:prSet>
      <dgm:spPr/>
      <dgm:t>
        <a:bodyPr/>
        <a:lstStyle/>
        <a:p>
          <a:endParaRPr lang="en-US"/>
        </a:p>
      </dgm:t>
    </dgm:pt>
    <dgm:pt modelId="{44C08BC1-BFFD-4F52-907E-8415B9EAE59D}" type="pres">
      <dgm:prSet presAssocID="{812FFBCD-3F71-462F-B51F-1675C6680144}" presName="parentText" presStyleLbl="node1" presStyleIdx="0" presStyleCnt="8" custScaleY="167696" custLinFactY="-140705" custLinFactNeighborY="-200000">
        <dgm:presLayoutVars>
          <dgm:chMax val="0"/>
          <dgm:bulletEnabled val="1"/>
        </dgm:presLayoutVars>
      </dgm:prSet>
      <dgm:spPr/>
      <dgm:t>
        <a:bodyPr/>
        <a:lstStyle/>
        <a:p>
          <a:endParaRPr lang="en-US"/>
        </a:p>
      </dgm:t>
    </dgm:pt>
    <dgm:pt modelId="{3340F0E4-69A9-4AD4-BF60-695158AA8587}" type="pres">
      <dgm:prSet presAssocID="{21558765-00F3-4CB7-9600-FB0011390CD2}" presName="spacer" presStyleCnt="0"/>
      <dgm:spPr/>
    </dgm:pt>
    <dgm:pt modelId="{5DD80105-84C6-4DC9-8F37-59C43A9F9BC2}" type="pres">
      <dgm:prSet presAssocID="{2127E3B1-B270-4F83-8273-C2ADE6CDE5A0}" presName="parentText" presStyleLbl="node1" presStyleIdx="1" presStyleCnt="8">
        <dgm:presLayoutVars>
          <dgm:chMax val="0"/>
          <dgm:bulletEnabled val="1"/>
        </dgm:presLayoutVars>
      </dgm:prSet>
      <dgm:spPr/>
      <dgm:t>
        <a:bodyPr/>
        <a:lstStyle/>
        <a:p>
          <a:endParaRPr lang="en-US"/>
        </a:p>
      </dgm:t>
    </dgm:pt>
    <dgm:pt modelId="{78E87052-6147-4066-832D-FB039963F0E5}" type="pres">
      <dgm:prSet presAssocID="{2284AF0E-A5F8-4C4A-B5B2-D053104723B8}" presName="spacer" presStyleCnt="0"/>
      <dgm:spPr/>
    </dgm:pt>
    <dgm:pt modelId="{E9F3D6AD-09E7-4343-8740-50B1D9111FEA}" type="pres">
      <dgm:prSet presAssocID="{ADF35798-5C1B-4AE8-A137-6E9E10283B1C}" presName="parentText" presStyleLbl="node1" presStyleIdx="2" presStyleCnt="8">
        <dgm:presLayoutVars>
          <dgm:chMax val="0"/>
          <dgm:bulletEnabled val="1"/>
        </dgm:presLayoutVars>
      </dgm:prSet>
      <dgm:spPr/>
      <dgm:t>
        <a:bodyPr/>
        <a:lstStyle/>
        <a:p>
          <a:endParaRPr lang="en-US"/>
        </a:p>
      </dgm:t>
    </dgm:pt>
    <dgm:pt modelId="{73A0BA3E-5ACE-4517-9302-3DD14D232219}" type="pres">
      <dgm:prSet presAssocID="{7C2D4D50-3754-40A7-B467-F4403AB79114}" presName="spacer" presStyleCnt="0"/>
      <dgm:spPr/>
    </dgm:pt>
    <dgm:pt modelId="{18D30465-B7D4-490B-8514-6F0D9464D341}" type="pres">
      <dgm:prSet presAssocID="{FE2070DB-17A8-4A0B-A330-2EA262DE848F}" presName="parentText" presStyleLbl="node1" presStyleIdx="3" presStyleCnt="8">
        <dgm:presLayoutVars>
          <dgm:chMax val="0"/>
          <dgm:bulletEnabled val="1"/>
        </dgm:presLayoutVars>
      </dgm:prSet>
      <dgm:spPr/>
      <dgm:t>
        <a:bodyPr/>
        <a:lstStyle/>
        <a:p>
          <a:endParaRPr lang="en-US"/>
        </a:p>
      </dgm:t>
    </dgm:pt>
    <dgm:pt modelId="{430328AD-6F5C-4C43-93B4-D549074779B7}" type="pres">
      <dgm:prSet presAssocID="{E0CDB662-E20F-4C91-86F9-72FB8506C126}" presName="spacer" presStyleCnt="0"/>
      <dgm:spPr/>
    </dgm:pt>
    <dgm:pt modelId="{103AE78C-C868-49B9-B0D8-F3661D3F729C}" type="pres">
      <dgm:prSet presAssocID="{6D0D804E-9CD0-4696-926C-70756A29CE78}" presName="parentText" presStyleLbl="node1" presStyleIdx="4" presStyleCnt="8">
        <dgm:presLayoutVars>
          <dgm:chMax val="0"/>
          <dgm:bulletEnabled val="1"/>
        </dgm:presLayoutVars>
      </dgm:prSet>
      <dgm:spPr/>
      <dgm:t>
        <a:bodyPr/>
        <a:lstStyle/>
        <a:p>
          <a:endParaRPr lang="en-US"/>
        </a:p>
      </dgm:t>
    </dgm:pt>
    <dgm:pt modelId="{D558A053-8434-4FC6-B956-0CB9393D9F3E}" type="pres">
      <dgm:prSet presAssocID="{54B3D91F-A5EF-4C84-85F0-B882A4835364}" presName="spacer" presStyleCnt="0"/>
      <dgm:spPr/>
    </dgm:pt>
    <dgm:pt modelId="{518259DE-F8F5-49AC-9D68-E807757F8237}" type="pres">
      <dgm:prSet presAssocID="{DCC07F38-E251-4D57-9255-C749DA152299}" presName="parentText" presStyleLbl="node1" presStyleIdx="5" presStyleCnt="8">
        <dgm:presLayoutVars>
          <dgm:chMax val="0"/>
          <dgm:bulletEnabled val="1"/>
        </dgm:presLayoutVars>
      </dgm:prSet>
      <dgm:spPr/>
      <dgm:t>
        <a:bodyPr/>
        <a:lstStyle/>
        <a:p>
          <a:endParaRPr lang="en-US"/>
        </a:p>
      </dgm:t>
    </dgm:pt>
    <dgm:pt modelId="{0FD49073-6DA8-4A79-B8ED-80DE2967E240}" type="pres">
      <dgm:prSet presAssocID="{B4E20125-70B2-44EC-A639-8091C5F206DA}" presName="spacer" presStyleCnt="0"/>
      <dgm:spPr/>
    </dgm:pt>
    <dgm:pt modelId="{C21BA43F-2E4B-48BD-A176-A5AF6ACE4C38}" type="pres">
      <dgm:prSet presAssocID="{0F0C419D-CFBC-45E3-AE52-1E76C810D1F7}" presName="parentText" presStyleLbl="node1" presStyleIdx="6" presStyleCnt="8">
        <dgm:presLayoutVars>
          <dgm:chMax val="0"/>
          <dgm:bulletEnabled val="1"/>
        </dgm:presLayoutVars>
      </dgm:prSet>
      <dgm:spPr/>
      <dgm:t>
        <a:bodyPr/>
        <a:lstStyle/>
        <a:p>
          <a:endParaRPr lang="en-US"/>
        </a:p>
      </dgm:t>
    </dgm:pt>
    <dgm:pt modelId="{7D60EE47-4140-4E6A-AA07-8A9647F5C0E8}" type="pres">
      <dgm:prSet presAssocID="{90B84C44-C918-43B6-AF66-D04A6EBF5D81}" presName="spacer" presStyleCnt="0"/>
      <dgm:spPr/>
    </dgm:pt>
    <dgm:pt modelId="{61200FE6-A805-45C0-A749-F192EF34B9D2}" type="pres">
      <dgm:prSet presAssocID="{9DC2C8CE-E31E-4A2E-972A-F85A7BE8C7B4}" presName="parentText" presStyleLbl="node1" presStyleIdx="7" presStyleCnt="8">
        <dgm:presLayoutVars>
          <dgm:chMax val="0"/>
          <dgm:bulletEnabled val="1"/>
        </dgm:presLayoutVars>
      </dgm:prSet>
      <dgm:spPr/>
      <dgm:t>
        <a:bodyPr/>
        <a:lstStyle/>
        <a:p>
          <a:endParaRPr lang="en-US"/>
        </a:p>
      </dgm:t>
    </dgm:pt>
  </dgm:ptLst>
  <dgm:cxnLst>
    <dgm:cxn modelId="{BB1B2D66-9F76-4C97-90AA-D2FD6B7DCC6D}" srcId="{13BA1AAB-6986-4EDC-957D-E21512874C98}" destId="{ADF35798-5C1B-4AE8-A137-6E9E10283B1C}" srcOrd="2" destOrd="0" parTransId="{5BD27A04-C811-4B96-8B86-406CB3728AB5}" sibTransId="{7C2D4D50-3754-40A7-B467-F4403AB79114}"/>
    <dgm:cxn modelId="{BAAA4025-7462-4DB5-B22D-6B1CE770F133}" type="presOf" srcId="{FE2070DB-17A8-4A0B-A330-2EA262DE848F}" destId="{18D30465-B7D4-490B-8514-6F0D9464D341}" srcOrd="0" destOrd="0" presId="urn:microsoft.com/office/officeart/2005/8/layout/vList2"/>
    <dgm:cxn modelId="{77C1FCAC-52A5-4219-881C-DABCCFD9F0EA}" srcId="{13BA1AAB-6986-4EDC-957D-E21512874C98}" destId="{DCC07F38-E251-4D57-9255-C749DA152299}" srcOrd="5" destOrd="0" parTransId="{8B866FE3-C066-494E-BDDC-416BD3A2B6EF}" sibTransId="{B4E20125-70B2-44EC-A639-8091C5F206DA}"/>
    <dgm:cxn modelId="{D0CDA569-4A25-44E7-B4FD-80A488D387BE}" srcId="{13BA1AAB-6986-4EDC-957D-E21512874C98}" destId="{0F0C419D-CFBC-45E3-AE52-1E76C810D1F7}" srcOrd="6" destOrd="0" parTransId="{68B6E511-7C1F-48FB-890A-D4FEAE3A661C}" sibTransId="{90B84C44-C918-43B6-AF66-D04A6EBF5D81}"/>
    <dgm:cxn modelId="{A6267328-979F-4923-8D0E-98B8B38AADA3}" srcId="{13BA1AAB-6986-4EDC-957D-E21512874C98}" destId="{812FFBCD-3F71-462F-B51F-1675C6680144}" srcOrd="0" destOrd="0" parTransId="{8592238C-5B77-4C8E-B8D9-421A1FE211F0}" sibTransId="{21558765-00F3-4CB7-9600-FB0011390CD2}"/>
    <dgm:cxn modelId="{A5AD0896-D940-4CA1-84F5-40C4441F9E9B}" type="presOf" srcId="{2127E3B1-B270-4F83-8273-C2ADE6CDE5A0}" destId="{5DD80105-84C6-4DC9-8F37-59C43A9F9BC2}" srcOrd="0" destOrd="0" presId="urn:microsoft.com/office/officeart/2005/8/layout/vList2"/>
    <dgm:cxn modelId="{C4A463BA-2224-40EC-9337-33C129968B58}" srcId="{13BA1AAB-6986-4EDC-957D-E21512874C98}" destId="{9DC2C8CE-E31E-4A2E-972A-F85A7BE8C7B4}" srcOrd="7" destOrd="0" parTransId="{2E603F61-3713-4FCB-8DA1-A428D2A8646B}" sibTransId="{5F7727E7-6D98-48A9-A145-123421B12096}"/>
    <dgm:cxn modelId="{5CC996D6-5683-444A-8AF1-88ABE91004AE}" type="presOf" srcId="{6D0D804E-9CD0-4696-926C-70756A29CE78}" destId="{103AE78C-C868-49B9-B0D8-F3661D3F729C}" srcOrd="0" destOrd="0" presId="urn:microsoft.com/office/officeart/2005/8/layout/vList2"/>
    <dgm:cxn modelId="{147385FB-E027-4945-B260-4549735BA3C7}" srcId="{13BA1AAB-6986-4EDC-957D-E21512874C98}" destId="{FE2070DB-17A8-4A0B-A330-2EA262DE848F}" srcOrd="3" destOrd="0" parTransId="{FD994FD5-D2A4-464C-ABAD-55A35AE9DBEF}" sibTransId="{E0CDB662-E20F-4C91-86F9-72FB8506C126}"/>
    <dgm:cxn modelId="{F4E3A316-20F8-4050-9EAE-82468D2C5C88}" srcId="{13BA1AAB-6986-4EDC-957D-E21512874C98}" destId="{6D0D804E-9CD0-4696-926C-70756A29CE78}" srcOrd="4" destOrd="0" parTransId="{47376E75-165A-46A3-9557-163FD40030C0}" sibTransId="{54B3D91F-A5EF-4C84-85F0-B882A4835364}"/>
    <dgm:cxn modelId="{D1EF7C87-832B-426E-BF8B-8280FB78D254}" type="presOf" srcId="{ADF35798-5C1B-4AE8-A137-6E9E10283B1C}" destId="{E9F3D6AD-09E7-4343-8740-50B1D9111FEA}" srcOrd="0" destOrd="0" presId="urn:microsoft.com/office/officeart/2005/8/layout/vList2"/>
    <dgm:cxn modelId="{4B5D7CA5-4366-4BE8-B8DB-2714B234DE51}" type="presOf" srcId="{13BA1AAB-6986-4EDC-957D-E21512874C98}" destId="{71CB29A7-0DBC-44C0-BF84-A37EF318FDF2}" srcOrd="0" destOrd="0" presId="urn:microsoft.com/office/officeart/2005/8/layout/vList2"/>
    <dgm:cxn modelId="{89E9AC45-F46B-4946-931D-71458F153197}" type="presOf" srcId="{0F0C419D-CFBC-45E3-AE52-1E76C810D1F7}" destId="{C21BA43F-2E4B-48BD-A176-A5AF6ACE4C38}" srcOrd="0" destOrd="0" presId="urn:microsoft.com/office/officeart/2005/8/layout/vList2"/>
    <dgm:cxn modelId="{5C24EB17-AD73-4BFB-AE53-5C95E7D85405}" srcId="{13BA1AAB-6986-4EDC-957D-E21512874C98}" destId="{2127E3B1-B270-4F83-8273-C2ADE6CDE5A0}" srcOrd="1" destOrd="0" parTransId="{14F8C130-B5D5-4FB2-B8B3-71F8F949CCF1}" sibTransId="{2284AF0E-A5F8-4C4A-B5B2-D053104723B8}"/>
    <dgm:cxn modelId="{BF78AC5F-7D99-4F0A-8341-3A610C7BBB64}" type="presOf" srcId="{DCC07F38-E251-4D57-9255-C749DA152299}" destId="{518259DE-F8F5-49AC-9D68-E807757F8237}" srcOrd="0" destOrd="0" presId="urn:microsoft.com/office/officeart/2005/8/layout/vList2"/>
    <dgm:cxn modelId="{144ECF58-7DC5-4D96-AD74-054C172BB907}" type="presOf" srcId="{9DC2C8CE-E31E-4A2E-972A-F85A7BE8C7B4}" destId="{61200FE6-A805-45C0-A749-F192EF34B9D2}" srcOrd="0" destOrd="0" presId="urn:microsoft.com/office/officeart/2005/8/layout/vList2"/>
    <dgm:cxn modelId="{B498DB97-2B7C-42CF-9825-0E1E24CDB546}" type="presOf" srcId="{812FFBCD-3F71-462F-B51F-1675C6680144}" destId="{44C08BC1-BFFD-4F52-907E-8415B9EAE59D}" srcOrd="0" destOrd="0" presId="urn:microsoft.com/office/officeart/2005/8/layout/vList2"/>
    <dgm:cxn modelId="{642596BF-2288-4BD1-8150-3D7E9B2DCA65}" type="presParOf" srcId="{71CB29A7-0DBC-44C0-BF84-A37EF318FDF2}" destId="{44C08BC1-BFFD-4F52-907E-8415B9EAE59D}" srcOrd="0" destOrd="0" presId="urn:microsoft.com/office/officeart/2005/8/layout/vList2"/>
    <dgm:cxn modelId="{FB5C1D4F-457D-496D-B274-18ADBB9DAE21}" type="presParOf" srcId="{71CB29A7-0DBC-44C0-BF84-A37EF318FDF2}" destId="{3340F0E4-69A9-4AD4-BF60-695158AA8587}" srcOrd="1" destOrd="0" presId="urn:microsoft.com/office/officeart/2005/8/layout/vList2"/>
    <dgm:cxn modelId="{9166F77C-A59B-4A5F-A243-DED2EB360984}" type="presParOf" srcId="{71CB29A7-0DBC-44C0-BF84-A37EF318FDF2}" destId="{5DD80105-84C6-4DC9-8F37-59C43A9F9BC2}" srcOrd="2" destOrd="0" presId="urn:microsoft.com/office/officeart/2005/8/layout/vList2"/>
    <dgm:cxn modelId="{DB36B7DC-BB6D-4EB1-8ACD-6D2D655182DE}" type="presParOf" srcId="{71CB29A7-0DBC-44C0-BF84-A37EF318FDF2}" destId="{78E87052-6147-4066-832D-FB039963F0E5}" srcOrd="3" destOrd="0" presId="urn:microsoft.com/office/officeart/2005/8/layout/vList2"/>
    <dgm:cxn modelId="{DC53AD76-2E02-46FA-A0D6-EDC816688D8B}" type="presParOf" srcId="{71CB29A7-0DBC-44C0-BF84-A37EF318FDF2}" destId="{E9F3D6AD-09E7-4343-8740-50B1D9111FEA}" srcOrd="4" destOrd="0" presId="urn:microsoft.com/office/officeart/2005/8/layout/vList2"/>
    <dgm:cxn modelId="{5AEFEFED-38C6-45CD-B22B-E7F1BA0E2DFF}" type="presParOf" srcId="{71CB29A7-0DBC-44C0-BF84-A37EF318FDF2}" destId="{73A0BA3E-5ACE-4517-9302-3DD14D232219}" srcOrd="5" destOrd="0" presId="urn:microsoft.com/office/officeart/2005/8/layout/vList2"/>
    <dgm:cxn modelId="{0D41DF11-6377-46F9-9025-B988AC4DB444}" type="presParOf" srcId="{71CB29A7-0DBC-44C0-BF84-A37EF318FDF2}" destId="{18D30465-B7D4-490B-8514-6F0D9464D341}" srcOrd="6" destOrd="0" presId="urn:microsoft.com/office/officeart/2005/8/layout/vList2"/>
    <dgm:cxn modelId="{23993962-C3E5-4D94-9409-AA14BC94AA20}" type="presParOf" srcId="{71CB29A7-0DBC-44C0-BF84-A37EF318FDF2}" destId="{430328AD-6F5C-4C43-93B4-D549074779B7}" srcOrd="7" destOrd="0" presId="urn:microsoft.com/office/officeart/2005/8/layout/vList2"/>
    <dgm:cxn modelId="{FE2AB1A7-69CB-40FA-A197-491DC3201955}" type="presParOf" srcId="{71CB29A7-0DBC-44C0-BF84-A37EF318FDF2}" destId="{103AE78C-C868-49B9-B0D8-F3661D3F729C}" srcOrd="8" destOrd="0" presId="urn:microsoft.com/office/officeart/2005/8/layout/vList2"/>
    <dgm:cxn modelId="{3241427F-856E-41D7-87A8-DD2AD89FAFD3}" type="presParOf" srcId="{71CB29A7-0DBC-44C0-BF84-A37EF318FDF2}" destId="{D558A053-8434-4FC6-B956-0CB9393D9F3E}" srcOrd="9" destOrd="0" presId="urn:microsoft.com/office/officeart/2005/8/layout/vList2"/>
    <dgm:cxn modelId="{810508DC-35E4-403A-B85D-1F6CC95B5197}" type="presParOf" srcId="{71CB29A7-0DBC-44C0-BF84-A37EF318FDF2}" destId="{518259DE-F8F5-49AC-9D68-E807757F8237}" srcOrd="10" destOrd="0" presId="urn:microsoft.com/office/officeart/2005/8/layout/vList2"/>
    <dgm:cxn modelId="{7942944A-1D0D-4D2E-A13E-5CEA572AF3CE}" type="presParOf" srcId="{71CB29A7-0DBC-44C0-BF84-A37EF318FDF2}" destId="{0FD49073-6DA8-4A79-B8ED-80DE2967E240}" srcOrd="11" destOrd="0" presId="urn:microsoft.com/office/officeart/2005/8/layout/vList2"/>
    <dgm:cxn modelId="{9316A817-D395-49AD-B6E0-63AA38564738}" type="presParOf" srcId="{71CB29A7-0DBC-44C0-BF84-A37EF318FDF2}" destId="{C21BA43F-2E4B-48BD-A176-A5AF6ACE4C38}" srcOrd="12" destOrd="0" presId="urn:microsoft.com/office/officeart/2005/8/layout/vList2"/>
    <dgm:cxn modelId="{0953BDB1-9D4D-4668-9CB7-DE63BACEF24C}" type="presParOf" srcId="{71CB29A7-0DBC-44C0-BF84-A37EF318FDF2}" destId="{7D60EE47-4140-4E6A-AA07-8A9647F5C0E8}" srcOrd="13" destOrd="0" presId="urn:microsoft.com/office/officeart/2005/8/layout/vList2"/>
    <dgm:cxn modelId="{3C824349-1049-4C16-831B-6077C382DC75}" type="presParOf" srcId="{71CB29A7-0DBC-44C0-BF84-A37EF318FDF2}" destId="{61200FE6-A805-45C0-A749-F192EF34B9D2}" srcOrd="1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D7C8E9-B2D6-4A98-B6B4-73AC2EED390E}">
      <dsp:nvSpPr>
        <dsp:cNvPr id="0" name=""/>
        <dsp:cNvSpPr/>
      </dsp:nvSpPr>
      <dsp:spPr>
        <a:xfrm>
          <a:off x="42" y="4149"/>
          <a:ext cx="8712882" cy="63581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IQ" sz="2800" kern="1200" dirty="0" smtClean="0"/>
            <a:t>قامت على انقاض الحرب العالمية الاولى 1914-1918</a:t>
          </a:r>
          <a:endParaRPr lang="en-US" sz="2800" kern="1200" dirty="0"/>
        </a:p>
      </dsp:txBody>
      <dsp:txXfrm>
        <a:off x="18664" y="22771"/>
        <a:ext cx="8675638" cy="598574"/>
      </dsp:txXfrm>
    </dsp:sp>
    <dsp:sp modelId="{0A8B04E7-80EB-4476-9DC0-05B370671D93}">
      <dsp:nvSpPr>
        <dsp:cNvPr id="0" name=""/>
        <dsp:cNvSpPr/>
      </dsp:nvSpPr>
      <dsp:spPr>
        <a:xfrm>
          <a:off x="8547" y="907278"/>
          <a:ext cx="1354497" cy="422973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IQ" sz="2000" b="1" kern="1200" dirty="0" smtClean="0"/>
            <a:t>اهتز الضمير العالمي وشعر بضرورة ايجاد منظمة تجمع كل الدول في نطاقها وتحل المشكلات وتساهم في خلق علاقات سلمية بين الدول تحترم فيها قواعد القانون الدولي</a:t>
          </a:r>
          <a:r>
            <a:rPr lang="ar-IQ" sz="2000" kern="1200" dirty="0" smtClean="0"/>
            <a:t>.</a:t>
          </a:r>
          <a:endParaRPr lang="en-US" sz="2000" kern="1200" dirty="0"/>
        </a:p>
      </dsp:txBody>
      <dsp:txXfrm>
        <a:off x="48219" y="946950"/>
        <a:ext cx="1275153" cy="4150395"/>
      </dsp:txXfrm>
    </dsp:sp>
    <dsp:sp modelId="{7BFE3FF0-52E7-42E8-85A5-D8BEC12B0D9B}">
      <dsp:nvSpPr>
        <dsp:cNvPr id="0" name=""/>
        <dsp:cNvSpPr/>
      </dsp:nvSpPr>
      <dsp:spPr>
        <a:xfrm>
          <a:off x="1476822" y="907278"/>
          <a:ext cx="1354497" cy="376964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IQ" sz="2400" b="1" kern="1200" dirty="0" smtClean="0"/>
            <a:t>قدمت مجهودات ومشاريع فردية من قبل الحكومات أدت إلى خلق عصبة الأمم منها:</a:t>
          </a:r>
          <a:endParaRPr lang="en-US" sz="2400" b="1" kern="1200" dirty="0"/>
        </a:p>
      </dsp:txBody>
      <dsp:txXfrm>
        <a:off x="1516494" y="946950"/>
        <a:ext cx="1275153" cy="3690304"/>
      </dsp:txXfrm>
    </dsp:sp>
    <dsp:sp modelId="{2C7DB154-2587-4318-AEE7-174CC3187DA1}">
      <dsp:nvSpPr>
        <dsp:cNvPr id="0" name=""/>
        <dsp:cNvSpPr/>
      </dsp:nvSpPr>
      <dsp:spPr>
        <a:xfrm>
          <a:off x="2945097" y="907278"/>
          <a:ext cx="1354497" cy="284357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IQ" sz="2000" b="1" kern="1200" dirty="0" smtClean="0">
              <a:solidFill>
                <a:schemeClr val="accent6"/>
              </a:solidFill>
            </a:rPr>
            <a:t>اتحاد الرقابة الديموقراطية</a:t>
          </a:r>
          <a:r>
            <a:rPr lang="ar-IQ" sz="2000" b="1" kern="1200" dirty="0" smtClean="0"/>
            <a:t>: يضم عدد من رجال القانون ونواب بريطانيين منذ 1914</a:t>
          </a:r>
          <a:endParaRPr lang="en-US" sz="2000" b="1" kern="1200" dirty="0"/>
        </a:p>
      </dsp:txBody>
      <dsp:txXfrm>
        <a:off x="2984769" y="946950"/>
        <a:ext cx="1275153" cy="2764235"/>
      </dsp:txXfrm>
    </dsp:sp>
    <dsp:sp modelId="{871D0373-4D54-4687-9EE1-D92E296A6BED}">
      <dsp:nvSpPr>
        <dsp:cNvPr id="0" name=""/>
        <dsp:cNvSpPr/>
      </dsp:nvSpPr>
      <dsp:spPr>
        <a:xfrm>
          <a:off x="4413372" y="907278"/>
          <a:ext cx="1354497" cy="281659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IQ" sz="2400" b="1" kern="1200" dirty="0" smtClean="0">
              <a:solidFill>
                <a:schemeClr val="accent6"/>
              </a:solidFill>
            </a:rPr>
            <a:t>مجلس مكافحة الحرب</a:t>
          </a:r>
          <a:r>
            <a:rPr lang="ar-IQ" sz="2400" b="1" kern="1200" dirty="0" smtClean="0"/>
            <a:t>: تأسس في هولندا عام 1914</a:t>
          </a:r>
          <a:endParaRPr lang="en-US" sz="2400" b="1" kern="1200" dirty="0"/>
        </a:p>
      </dsp:txBody>
      <dsp:txXfrm>
        <a:off x="4453044" y="946950"/>
        <a:ext cx="1275153" cy="2737252"/>
      </dsp:txXfrm>
    </dsp:sp>
    <dsp:sp modelId="{F5E06799-855A-4EDF-A189-DB9DB9F50A82}">
      <dsp:nvSpPr>
        <dsp:cNvPr id="0" name=""/>
        <dsp:cNvSpPr/>
      </dsp:nvSpPr>
      <dsp:spPr>
        <a:xfrm>
          <a:off x="5881648" y="907278"/>
          <a:ext cx="1354497" cy="281659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IQ" sz="2400" b="1" kern="1200" dirty="0" smtClean="0">
              <a:solidFill>
                <a:schemeClr val="accent6"/>
              </a:solidFill>
            </a:rPr>
            <a:t>عصبة دعم السلام</a:t>
          </a:r>
          <a:r>
            <a:rPr lang="ar-IQ" sz="2400" b="1" kern="1200" dirty="0" smtClean="0">
              <a:solidFill>
                <a:srgbClr val="C00000"/>
              </a:solidFill>
            </a:rPr>
            <a:t>: </a:t>
          </a:r>
          <a:r>
            <a:rPr lang="ar-IQ" sz="2400" b="1" kern="1200" dirty="0" smtClean="0"/>
            <a:t>تكونت في الولايات المتحدة عام 191</a:t>
          </a:r>
          <a:r>
            <a:rPr lang="ar-IQ" sz="2400" kern="1200" dirty="0" smtClean="0"/>
            <a:t>5</a:t>
          </a:r>
          <a:endParaRPr lang="en-US" sz="2400" kern="1200" dirty="0"/>
        </a:p>
      </dsp:txBody>
      <dsp:txXfrm>
        <a:off x="5921320" y="946950"/>
        <a:ext cx="1275153" cy="2737252"/>
      </dsp:txXfrm>
    </dsp:sp>
    <dsp:sp modelId="{CAF0C64E-6763-461C-8468-4EC5D348A9A4}">
      <dsp:nvSpPr>
        <dsp:cNvPr id="0" name=""/>
        <dsp:cNvSpPr/>
      </dsp:nvSpPr>
      <dsp:spPr>
        <a:xfrm>
          <a:off x="7349923" y="907278"/>
          <a:ext cx="1354497" cy="410397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IQ" sz="2000" b="1" kern="1200" dirty="0" smtClean="0"/>
            <a:t>بذلوا مساعي لنشر السلام، توطيد السلم ، تخفيض السلاح، نشر الحريات ، الاستفتاء الحر للشعوب، اقامة مؤتمرات ومجالس ومحاكم دولية للوصول الى الاهداف </a:t>
          </a:r>
          <a:endParaRPr lang="en-US" sz="2000" b="1" kern="1200" dirty="0"/>
        </a:p>
      </dsp:txBody>
      <dsp:txXfrm>
        <a:off x="7389595" y="946950"/>
        <a:ext cx="1275153" cy="402463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019F93-8A7E-498F-A308-18CCA4020FC4}">
      <dsp:nvSpPr>
        <dsp:cNvPr id="0" name=""/>
        <dsp:cNvSpPr/>
      </dsp:nvSpPr>
      <dsp:spPr>
        <a:xfrm>
          <a:off x="0" y="46641"/>
          <a:ext cx="8229600" cy="6715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r" defTabSz="1244600" rtl="1">
            <a:lnSpc>
              <a:spcPct val="90000"/>
            </a:lnSpc>
            <a:spcBef>
              <a:spcPct val="0"/>
            </a:spcBef>
            <a:spcAft>
              <a:spcPct val="35000"/>
            </a:spcAft>
          </a:pPr>
          <a:r>
            <a:rPr lang="ar-IQ" sz="2800" kern="1200" smtClean="0"/>
            <a:t>تمارس الاختصاصات التي يمارسها مجلس العصبة ومنها:</a:t>
          </a:r>
          <a:endParaRPr lang="en-US" sz="2800" kern="1200"/>
        </a:p>
      </dsp:txBody>
      <dsp:txXfrm>
        <a:off x="32784" y="79425"/>
        <a:ext cx="8164032" cy="606012"/>
      </dsp:txXfrm>
    </dsp:sp>
    <dsp:sp modelId="{B79A2F8A-6800-4FEC-B097-134318BAAEDD}">
      <dsp:nvSpPr>
        <dsp:cNvPr id="0" name=""/>
        <dsp:cNvSpPr/>
      </dsp:nvSpPr>
      <dsp:spPr>
        <a:xfrm>
          <a:off x="0" y="798861"/>
          <a:ext cx="8229600" cy="6715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r" defTabSz="1244600" rtl="1">
            <a:lnSpc>
              <a:spcPct val="90000"/>
            </a:lnSpc>
            <a:spcBef>
              <a:spcPct val="0"/>
            </a:spcBef>
            <a:spcAft>
              <a:spcPct val="35000"/>
            </a:spcAft>
          </a:pPr>
          <a:r>
            <a:rPr lang="ar-IQ" sz="2800" kern="1200" smtClean="0"/>
            <a:t>فض المنازعات التي تقع بين الدول بالطرق السلمية</a:t>
          </a:r>
          <a:endParaRPr lang="en-US" sz="2800" kern="1200"/>
        </a:p>
      </dsp:txBody>
      <dsp:txXfrm>
        <a:off x="32784" y="831645"/>
        <a:ext cx="8164032" cy="606012"/>
      </dsp:txXfrm>
    </dsp:sp>
    <dsp:sp modelId="{2377859F-38C5-43BF-B19B-88FCF6DCF96A}">
      <dsp:nvSpPr>
        <dsp:cNvPr id="0" name=""/>
        <dsp:cNvSpPr/>
      </dsp:nvSpPr>
      <dsp:spPr>
        <a:xfrm>
          <a:off x="0" y="1551081"/>
          <a:ext cx="8229600" cy="6715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r" defTabSz="1244600" rtl="1">
            <a:lnSpc>
              <a:spcPct val="90000"/>
            </a:lnSpc>
            <a:spcBef>
              <a:spcPct val="0"/>
            </a:spcBef>
            <a:spcAft>
              <a:spcPct val="35000"/>
            </a:spcAft>
          </a:pPr>
          <a:r>
            <a:rPr lang="ar-IQ" sz="2800" kern="1200" smtClean="0"/>
            <a:t>الاختصاصات المشتركة بين مجلس العصبة والجمعية العامة:</a:t>
          </a:r>
          <a:endParaRPr lang="en-US" sz="2800" kern="1200"/>
        </a:p>
      </dsp:txBody>
      <dsp:txXfrm>
        <a:off x="32784" y="1583865"/>
        <a:ext cx="8164032" cy="606012"/>
      </dsp:txXfrm>
    </dsp:sp>
    <dsp:sp modelId="{182C263D-84CE-4F11-9E1D-E4462A07B2A1}">
      <dsp:nvSpPr>
        <dsp:cNvPr id="0" name=""/>
        <dsp:cNvSpPr/>
      </dsp:nvSpPr>
      <dsp:spPr>
        <a:xfrm>
          <a:off x="0" y="2303301"/>
          <a:ext cx="8229600" cy="6715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r" defTabSz="1244600" rtl="1">
            <a:lnSpc>
              <a:spcPct val="90000"/>
            </a:lnSpc>
            <a:spcBef>
              <a:spcPct val="0"/>
            </a:spcBef>
            <a:spcAft>
              <a:spcPct val="35000"/>
            </a:spcAft>
          </a:pPr>
          <a:r>
            <a:rPr lang="ar-IQ" sz="2800" kern="1200" smtClean="0"/>
            <a:t>تعيين الأمين العام </a:t>
          </a:r>
          <a:endParaRPr lang="en-US" sz="2800" kern="1200"/>
        </a:p>
      </dsp:txBody>
      <dsp:txXfrm>
        <a:off x="32784" y="2336085"/>
        <a:ext cx="8164032" cy="606012"/>
      </dsp:txXfrm>
    </dsp:sp>
    <dsp:sp modelId="{FBBC55C0-9873-4778-87B1-145E2D129F5B}">
      <dsp:nvSpPr>
        <dsp:cNvPr id="0" name=""/>
        <dsp:cNvSpPr/>
      </dsp:nvSpPr>
      <dsp:spPr>
        <a:xfrm>
          <a:off x="0" y="3055521"/>
          <a:ext cx="8229600" cy="6715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r" defTabSz="1244600" rtl="1">
            <a:lnSpc>
              <a:spcPct val="90000"/>
            </a:lnSpc>
            <a:spcBef>
              <a:spcPct val="0"/>
            </a:spcBef>
            <a:spcAft>
              <a:spcPct val="35000"/>
            </a:spcAft>
          </a:pPr>
          <a:r>
            <a:rPr lang="ar-IQ" sz="2800" kern="1200" smtClean="0"/>
            <a:t>انتخاب اعضاء محكمة العدل الدولية الدائميين</a:t>
          </a:r>
          <a:endParaRPr lang="en-US" sz="2800" kern="1200"/>
        </a:p>
      </dsp:txBody>
      <dsp:txXfrm>
        <a:off x="32784" y="3088305"/>
        <a:ext cx="8164032" cy="606012"/>
      </dsp:txXfrm>
    </dsp:sp>
    <dsp:sp modelId="{2A0E1834-D30F-4D38-94AB-120B7381824D}">
      <dsp:nvSpPr>
        <dsp:cNvPr id="0" name=""/>
        <dsp:cNvSpPr/>
      </dsp:nvSpPr>
      <dsp:spPr>
        <a:xfrm>
          <a:off x="0" y="3807741"/>
          <a:ext cx="8229600" cy="6715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r" defTabSz="1244600" rtl="1">
            <a:lnSpc>
              <a:spcPct val="90000"/>
            </a:lnSpc>
            <a:spcBef>
              <a:spcPct val="0"/>
            </a:spcBef>
            <a:spcAft>
              <a:spcPct val="35000"/>
            </a:spcAft>
          </a:pPr>
          <a:r>
            <a:rPr lang="ar-IQ" sz="2800" kern="1200" smtClean="0"/>
            <a:t>تعديل نصوص عهد العصبة</a:t>
          </a:r>
          <a:endParaRPr lang="en-US" sz="2800" kern="1200"/>
        </a:p>
      </dsp:txBody>
      <dsp:txXfrm>
        <a:off x="32784" y="3840525"/>
        <a:ext cx="8164032" cy="60601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5DF96B-7175-41F1-B11B-1434259432A6}">
      <dsp:nvSpPr>
        <dsp:cNvPr id="0" name=""/>
        <dsp:cNvSpPr/>
      </dsp:nvSpPr>
      <dsp:spPr>
        <a:xfrm>
          <a:off x="0" y="81819"/>
          <a:ext cx="8229600" cy="55165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r" defTabSz="1022350" rtl="1">
            <a:lnSpc>
              <a:spcPct val="90000"/>
            </a:lnSpc>
            <a:spcBef>
              <a:spcPct val="0"/>
            </a:spcBef>
            <a:spcAft>
              <a:spcPct val="35000"/>
            </a:spcAft>
          </a:pPr>
          <a:r>
            <a:rPr lang="ar-IQ" sz="2300" kern="1200" dirty="0" smtClean="0"/>
            <a:t>تتخذ الجمعية العامة قراراتها بالإجماع إلا ما أستثني بنص خاص:</a:t>
          </a:r>
          <a:endParaRPr lang="en-US" sz="2300" kern="1200" dirty="0"/>
        </a:p>
      </dsp:txBody>
      <dsp:txXfrm>
        <a:off x="26930" y="108749"/>
        <a:ext cx="8175740" cy="497795"/>
      </dsp:txXfrm>
    </dsp:sp>
    <dsp:sp modelId="{F4362B1B-FECC-4996-9B6D-08A2624B4A70}">
      <dsp:nvSpPr>
        <dsp:cNvPr id="0" name=""/>
        <dsp:cNvSpPr/>
      </dsp:nvSpPr>
      <dsp:spPr>
        <a:xfrm>
          <a:off x="0" y="699714"/>
          <a:ext cx="8229600" cy="55165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r" defTabSz="1022350" rtl="1">
            <a:lnSpc>
              <a:spcPct val="90000"/>
            </a:lnSpc>
            <a:spcBef>
              <a:spcPct val="0"/>
            </a:spcBef>
            <a:spcAft>
              <a:spcPct val="35000"/>
            </a:spcAft>
          </a:pPr>
          <a:r>
            <a:rPr lang="ar-IQ" sz="2300" kern="1200" smtClean="0"/>
            <a:t>1- القضايا الإدارية ( أغلبية الأعضاء الحاضرين في الاجتماع)</a:t>
          </a:r>
          <a:endParaRPr lang="en-US" sz="2300" kern="1200"/>
        </a:p>
      </dsp:txBody>
      <dsp:txXfrm>
        <a:off x="26930" y="726644"/>
        <a:ext cx="8175740" cy="497795"/>
      </dsp:txXfrm>
    </dsp:sp>
    <dsp:sp modelId="{6CF3C50E-0B1F-452D-9BC4-B20A9784EC56}">
      <dsp:nvSpPr>
        <dsp:cNvPr id="0" name=""/>
        <dsp:cNvSpPr/>
      </dsp:nvSpPr>
      <dsp:spPr>
        <a:xfrm>
          <a:off x="0" y="1317609"/>
          <a:ext cx="8229600" cy="55165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r" defTabSz="1022350" rtl="1">
            <a:lnSpc>
              <a:spcPct val="90000"/>
            </a:lnSpc>
            <a:spcBef>
              <a:spcPct val="0"/>
            </a:spcBef>
            <a:spcAft>
              <a:spcPct val="35000"/>
            </a:spcAft>
          </a:pPr>
          <a:r>
            <a:rPr lang="ar-IQ" sz="2300" kern="1200" smtClean="0"/>
            <a:t>2- قبول الأعضاء الجدد في المنظمة</a:t>
          </a:r>
          <a:endParaRPr lang="en-US" sz="2300" kern="1200"/>
        </a:p>
      </dsp:txBody>
      <dsp:txXfrm>
        <a:off x="26930" y="1344539"/>
        <a:ext cx="8175740" cy="497795"/>
      </dsp:txXfrm>
    </dsp:sp>
    <dsp:sp modelId="{6E17798A-F6A7-42FD-B6F6-FCE2504B2407}">
      <dsp:nvSpPr>
        <dsp:cNvPr id="0" name=""/>
        <dsp:cNvSpPr/>
      </dsp:nvSpPr>
      <dsp:spPr>
        <a:xfrm>
          <a:off x="0" y="1935504"/>
          <a:ext cx="8229600" cy="55165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r" defTabSz="1022350" rtl="1">
            <a:lnSpc>
              <a:spcPct val="90000"/>
            </a:lnSpc>
            <a:spcBef>
              <a:spcPct val="0"/>
            </a:spcBef>
            <a:spcAft>
              <a:spcPct val="35000"/>
            </a:spcAft>
          </a:pPr>
          <a:r>
            <a:rPr lang="ar-IQ" sz="2300" kern="1200" smtClean="0"/>
            <a:t>3- اختيار اعضاء مجلس العصبة غير الدائميين</a:t>
          </a:r>
          <a:endParaRPr lang="en-US" sz="2300" kern="1200"/>
        </a:p>
      </dsp:txBody>
      <dsp:txXfrm>
        <a:off x="26930" y="1962434"/>
        <a:ext cx="8175740" cy="497795"/>
      </dsp:txXfrm>
    </dsp:sp>
    <dsp:sp modelId="{664148AE-C7D3-486A-8379-AD88BE05275D}">
      <dsp:nvSpPr>
        <dsp:cNvPr id="0" name=""/>
        <dsp:cNvSpPr/>
      </dsp:nvSpPr>
      <dsp:spPr>
        <a:xfrm>
          <a:off x="0" y="2553400"/>
          <a:ext cx="8229600" cy="55165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r" defTabSz="1022350" rtl="1">
            <a:lnSpc>
              <a:spcPct val="90000"/>
            </a:lnSpc>
            <a:spcBef>
              <a:spcPct val="0"/>
            </a:spcBef>
            <a:spcAft>
              <a:spcPct val="35000"/>
            </a:spcAft>
          </a:pPr>
          <a:r>
            <a:rPr lang="ar-IQ" sz="2300" kern="1200" smtClean="0"/>
            <a:t>4- زيادة اعضاء مجلس العصبة</a:t>
          </a:r>
          <a:endParaRPr lang="en-US" sz="2300" kern="1200"/>
        </a:p>
      </dsp:txBody>
      <dsp:txXfrm>
        <a:off x="26930" y="2580330"/>
        <a:ext cx="8175740" cy="497795"/>
      </dsp:txXfrm>
    </dsp:sp>
    <dsp:sp modelId="{B2ADBF3D-61C8-4960-B0C7-64F9836392E5}">
      <dsp:nvSpPr>
        <dsp:cNvPr id="0" name=""/>
        <dsp:cNvSpPr/>
      </dsp:nvSpPr>
      <dsp:spPr>
        <a:xfrm>
          <a:off x="0" y="3171295"/>
          <a:ext cx="8229600" cy="55165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r" defTabSz="1022350" rtl="1">
            <a:lnSpc>
              <a:spcPct val="90000"/>
            </a:lnSpc>
            <a:spcBef>
              <a:spcPct val="0"/>
            </a:spcBef>
            <a:spcAft>
              <a:spcPct val="35000"/>
            </a:spcAft>
          </a:pPr>
          <a:r>
            <a:rPr lang="ar-IQ" sz="2300" kern="1200" smtClean="0"/>
            <a:t>5- تعديل عهد العصبة </a:t>
          </a:r>
          <a:endParaRPr lang="en-US" sz="2300" kern="1200"/>
        </a:p>
      </dsp:txBody>
      <dsp:txXfrm>
        <a:off x="26930" y="3198225"/>
        <a:ext cx="8175740" cy="497795"/>
      </dsp:txXfrm>
    </dsp:sp>
    <dsp:sp modelId="{7F659C10-2B32-44AF-87ED-E16E93E4378E}">
      <dsp:nvSpPr>
        <dsp:cNvPr id="0" name=""/>
        <dsp:cNvSpPr/>
      </dsp:nvSpPr>
      <dsp:spPr>
        <a:xfrm>
          <a:off x="0" y="3789190"/>
          <a:ext cx="8229600" cy="55165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r" defTabSz="1022350" rtl="1">
            <a:lnSpc>
              <a:spcPct val="90000"/>
            </a:lnSpc>
            <a:spcBef>
              <a:spcPct val="0"/>
            </a:spcBef>
            <a:spcAft>
              <a:spcPct val="35000"/>
            </a:spcAft>
          </a:pPr>
          <a:r>
            <a:rPr lang="ar-IQ" sz="2300" kern="1200" smtClean="0"/>
            <a:t>تكون الفقرات 2و3و4و5 (بأغلبية الثلثين )</a:t>
          </a:r>
          <a:endParaRPr lang="en-US" sz="2300" kern="1200"/>
        </a:p>
      </dsp:txBody>
      <dsp:txXfrm>
        <a:off x="26930" y="3816120"/>
        <a:ext cx="8175740" cy="497795"/>
      </dsp:txXfrm>
    </dsp:sp>
    <dsp:sp modelId="{0478F66D-C4AA-4656-86E6-5B05379751F3}">
      <dsp:nvSpPr>
        <dsp:cNvPr id="0" name=""/>
        <dsp:cNvSpPr/>
      </dsp:nvSpPr>
      <dsp:spPr>
        <a:xfrm>
          <a:off x="0" y="4407085"/>
          <a:ext cx="8229600" cy="55165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r" defTabSz="1022350" rtl="1">
            <a:lnSpc>
              <a:spcPct val="90000"/>
            </a:lnSpc>
            <a:spcBef>
              <a:spcPct val="0"/>
            </a:spcBef>
            <a:spcAft>
              <a:spcPct val="35000"/>
            </a:spcAft>
          </a:pPr>
          <a:r>
            <a:rPr lang="ar-IQ" sz="2300" kern="1200" smtClean="0"/>
            <a:t>6- فض النزاع بين الدول (اجماع دون حساب اصوات الدول الاطراف في النزاع)</a:t>
          </a:r>
          <a:endParaRPr lang="en-US" sz="2300" kern="1200"/>
        </a:p>
      </dsp:txBody>
      <dsp:txXfrm>
        <a:off x="26930" y="4434015"/>
        <a:ext cx="8175740" cy="497795"/>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62661C-8BCE-4EEA-BF55-207CDAFAFF63}">
      <dsp:nvSpPr>
        <dsp:cNvPr id="0" name=""/>
        <dsp:cNvSpPr/>
      </dsp:nvSpPr>
      <dsp:spPr>
        <a:xfrm>
          <a:off x="2633471" y="1243"/>
          <a:ext cx="2962656" cy="7237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1">
            <a:lnSpc>
              <a:spcPct val="90000"/>
            </a:lnSpc>
            <a:spcBef>
              <a:spcPct val="0"/>
            </a:spcBef>
            <a:spcAft>
              <a:spcPct val="35000"/>
            </a:spcAft>
          </a:pPr>
          <a:r>
            <a:rPr lang="ar-IQ" sz="2800" kern="1200" smtClean="0"/>
            <a:t>اللجنة السياسية</a:t>
          </a:r>
          <a:endParaRPr lang="en-US" sz="2800" kern="1200"/>
        </a:p>
      </dsp:txBody>
      <dsp:txXfrm>
        <a:off x="2668802" y="36574"/>
        <a:ext cx="2891994" cy="653094"/>
      </dsp:txXfrm>
    </dsp:sp>
    <dsp:sp modelId="{2862B12A-AC00-4BAA-8D76-D51EF658C947}">
      <dsp:nvSpPr>
        <dsp:cNvPr id="0" name=""/>
        <dsp:cNvSpPr/>
      </dsp:nvSpPr>
      <dsp:spPr>
        <a:xfrm>
          <a:off x="2633471" y="761187"/>
          <a:ext cx="2962656" cy="7237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1">
            <a:lnSpc>
              <a:spcPct val="90000"/>
            </a:lnSpc>
            <a:spcBef>
              <a:spcPct val="0"/>
            </a:spcBef>
            <a:spcAft>
              <a:spcPct val="35000"/>
            </a:spcAft>
          </a:pPr>
          <a:r>
            <a:rPr lang="ar-IQ" sz="2800" kern="1200" smtClean="0"/>
            <a:t>اللجنة القانونية</a:t>
          </a:r>
          <a:endParaRPr lang="en-US" sz="2800" kern="1200"/>
        </a:p>
      </dsp:txBody>
      <dsp:txXfrm>
        <a:off x="2668802" y="796518"/>
        <a:ext cx="2891994" cy="653094"/>
      </dsp:txXfrm>
    </dsp:sp>
    <dsp:sp modelId="{BEBD806D-3F6F-4F0B-95FA-0D1050952DE4}">
      <dsp:nvSpPr>
        <dsp:cNvPr id="0" name=""/>
        <dsp:cNvSpPr/>
      </dsp:nvSpPr>
      <dsp:spPr>
        <a:xfrm>
          <a:off x="2633471" y="1521131"/>
          <a:ext cx="2962656" cy="7237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1">
            <a:lnSpc>
              <a:spcPct val="90000"/>
            </a:lnSpc>
            <a:spcBef>
              <a:spcPct val="0"/>
            </a:spcBef>
            <a:spcAft>
              <a:spcPct val="35000"/>
            </a:spcAft>
          </a:pPr>
          <a:r>
            <a:rPr lang="ar-IQ" sz="2800" kern="1200" smtClean="0"/>
            <a:t>لجنة المنظمات الفنية</a:t>
          </a:r>
          <a:endParaRPr lang="en-US" sz="2800" kern="1200"/>
        </a:p>
      </dsp:txBody>
      <dsp:txXfrm>
        <a:off x="2668802" y="1556462"/>
        <a:ext cx="2891994" cy="653094"/>
      </dsp:txXfrm>
    </dsp:sp>
    <dsp:sp modelId="{D0B464B1-0321-4082-B81B-C907A6DBD25B}">
      <dsp:nvSpPr>
        <dsp:cNvPr id="0" name=""/>
        <dsp:cNvSpPr/>
      </dsp:nvSpPr>
      <dsp:spPr>
        <a:xfrm>
          <a:off x="2633471" y="2281075"/>
          <a:ext cx="2962656" cy="7237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1">
            <a:lnSpc>
              <a:spcPct val="90000"/>
            </a:lnSpc>
            <a:spcBef>
              <a:spcPct val="0"/>
            </a:spcBef>
            <a:spcAft>
              <a:spcPct val="35000"/>
            </a:spcAft>
          </a:pPr>
          <a:r>
            <a:rPr lang="ar-IQ" sz="2800" kern="1200" smtClean="0"/>
            <a:t>لجنة نزع السلاح</a:t>
          </a:r>
          <a:endParaRPr lang="en-US" sz="2800" kern="1200"/>
        </a:p>
      </dsp:txBody>
      <dsp:txXfrm>
        <a:off x="2668802" y="2316406"/>
        <a:ext cx="2891994" cy="653094"/>
      </dsp:txXfrm>
    </dsp:sp>
    <dsp:sp modelId="{E31240E8-D44D-4221-8D91-AB1FDF3238F2}">
      <dsp:nvSpPr>
        <dsp:cNvPr id="0" name=""/>
        <dsp:cNvSpPr/>
      </dsp:nvSpPr>
      <dsp:spPr>
        <a:xfrm>
          <a:off x="2633471" y="3041019"/>
          <a:ext cx="2962656" cy="7237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1">
            <a:lnSpc>
              <a:spcPct val="90000"/>
            </a:lnSpc>
            <a:spcBef>
              <a:spcPct val="0"/>
            </a:spcBef>
            <a:spcAft>
              <a:spcPct val="35000"/>
            </a:spcAft>
          </a:pPr>
          <a:r>
            <a:rPr lang="ar-IQ" sz="2800" kern="1200" smtClean="0"/>
            <a:t>اللجنة الاجتماعية</a:t>
          </a:r>
          <a:endParaRPr lang="en-US" sz="2800" kern="1200"/>
        </a:p>
      </dsp:txBody>
      <dsp:txXfrm>
        <a:off x="2668802" y="3076350"/>
        <a:ext cx="2891994" cy="653094"/>
      </dsp:txXfrm>
    </dsp:sp>
    <dsp:sp modelId="{81D483CF-3526-45CD-BBB3-1078BCC11264}">
      <dsp:nvSpPr>
        <dsp:cNvPr id="0" name=""/>
        <dsp:cNvSpPr/>
      </dsp:nvSpPr>
      <dsp:spPr>
        <a:xfrm>
          <a:off x="2633471" y="3800963"/>
          <a:ext cx="2962656" cy="7237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1">
            <a:lnSpc>
              <a:spcPct val="90000"/>
            </a:lnSpc>
            <a:spcBef>
              <a:spcPct val="0"/>
            </a:spcBef>
            <a:spcAft>
              <a:spcPct val="35000"/>
            </a:spcAft>
          </a:pPr>
          <a:r>
            <a:rPr lang="ar-IQ" sz="2800" kern="1200" smtClean="0"/>
            <a:t>لجنة الميزانية</a:t>
          </a:r>
          <a:r>
            <a:rPr lang="en-US" sz="2800" kern="1200" smtClean="0"/>
            <a:t> </a:t>
          </a:r>
          <a:r>
            <a:rPr lang="ar-IQ" sz="2800" kern="1200" smtClean="0"/>
            <a:t> والادارة.</a:t>
          </a:r>
          <a:endParaRPr lang="en-US" sz="2800" kern="1200"/>
        </a:p>
      </dsp:txBody>
      <dsp:txXfrm>
        <a:off x="2668802" y="3836294"/>
        <a:ext cx="2891994" cy="65309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F6377A-98D1-4270-BC12-1F26A4222E91}">
      <dsp:nvSpPr>
        <dsp:cNvPr id="0" name=""/>
        <dsp:cNvSpPr/>
      </dsp:nvSpPr>
      <dsp:spPr>
        <a:xfrm>
          <a:off x="0" y="440545"/>
          <a:ext cx="8229600" cy="6236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r" defTabSz="1155700" rtl="1">
            <a:lnSpc>
              <a:spcPct val="90000"/>
            </a:lnSpc>
            <a:spcBef>
              <a:spcPct val="0"/>
            </a:spcBef>
            <a:spcAft>
              <a:spcPct val="35000"/>
            </a:spcAft>
          </a:pPr>
          <a:r>
            <a:rPr lang="ar-IQ" sz="2600" kern="1200" dirty="0" smtClean="0"/>
            <a:t>يعد الأداة التنفيذية للعصبة والجهاز الأكثر فاعلية والأوسع اختصاصاً </a:t>
          </a:r>
          <a:endParaRPr lang="en-US" sz="2600" kern="1200" dirty="0"/>
        </a:p>
      </dsp:txBody>
      <dsp:txXfrm>
        <a:off x="30442" y="470987"/>
        <a:ext cx="8168716" cy="562726"/>
      </dsp:txXfrm>
    </dsp:sp>
    <dsp:sp modelId="{A15166CB-DDCC-479D-BF41-1D64F9305096}">
      <dsp:nvSpPr>
        <dsp:cNvPr id="0" name=""/>
        <dsp:cNvSpPr/>
      </dsp:nvSpPr>
      <dsp:spPr>
        <a:xfrm>
          <a:off x="0" y="1139036"/>
          <a:ext cx="8229600" cy="6236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r" defTabSz="1155700" rtl="1">
            <a:lnSpc>
              <a:spcPct val="90000"/>
            </a:lnSpc>
            <a:spcBef>
              <a:spcPct val="0"/>
            </a:spcBef>
            <a:spcAft>
              <a:spcPct val="35000"/>
            </a:spcAft>
          </a:pPr>
          <a:r>
            <a:rPr lang="ar-IQ" sz="2600" kern="1200" smtClean="0"/>
            <a:t>يكون لكل دولة عضو ممثل واحداً فقط </a:t>
          </a:r>
          <a:endParaRPr lang="en-US" sz="2600" kern="1200"/>
        </a:p>
      </dsp:txBody>
      <dsp:txXfrm>
        <a:off x="30442" y="1169478"/>
        <a:ext cx="8168716" cy="562726"/>
      </dsp:txXfrm>
    </dsp:sp>
    <dsp:sp modelId="{FC647499-C6C3-4E9D-981E-EB157DD40C82}">
      <dsp:nvSpPr>
        <dsp:cNvPr id="0" name=""/>
        <dsp:cNvSpPr/>
      </dsp:nvSpPr>
      <dsp:spPr>
        <a:xfrm>
          <a:off x="0" y="1837526"/>
          <a:ext cx="8229600" cy="6236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r" defTabSz="1155700" rtl="1">
            <a:lnSpc>
              <a:spcPct val="90000"/>
            </a:lnSpc>
            <a:spcBef>
              <a:spcPct val="0"/>
            </a:spcBef>
            <a:spcAft>
              <a:spcPct val="35000"/>
            </a:spcAft>
          </a:pPr>
          <a:r>
            <a:rPr lang="ar-IQ" sz="2600" kern="1200" smtClean="0"/>
            <a:t>للدول غير الاعضاء ارسال ممثل عنها عندما يعرض أمر يهمها بوجه خاص</a:t>
          </a:r>
          <a:endParaRPr lang="en-US" sz="2600" kern="1200"/>
        </a:p>
      </dsp:txBody>
      <dsp:txXfrm>
        <a:off x="30442" y="1867968"/>
        <a:ext cx="8168716" cy="562726"/>
      </dsp:txXfrm>
    </dsp:sp>
    <dsp:sp modelId="{0462CF15-97A8-4F30-8EAD-D7FC869FB6F6}">
      <dsp:nvSpPr>
        <dsp:cNvPr id="0" name=""/>
        <dsp:cNvSpPr/>
      </dsp:nvSpPr>
      <dsp:spPr>
        <a:xfrm>
          <a:off x="0" y="2536016"/>
          <a:ext cx="8229600" cy="6236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r" defTabSz="1155700" rtl="1">
            <a:lnSpc>
              <a:spcPct val="90000"/>
            </a:lnSpc>
            <a:spcBef>
              <a:spcPct val="0"/>
            </a:spcBef>
            <a:spcAft>
              <a:spcPct val="35000"/>
            </a:spcAft>
          </a:pPr>
          <a:r>
            <a:rPr lang="ar-IQ" sz="2600" kern="1200" smtClean="0"/>
            <a:t>يجتمع المجلس مرة واحدة سنويا على الاقل</a:t>
          </a:r>
          <a:endParaRPr lang="en-US" sz="2600" kern="1200"/>
        </a:p>
      </dsp:txBody>
      <dsp:txXfrm>
        <a:off x="30442" y="2566458"/>
        <a:ext cx="8168716" cy="562726"/>
      </dsp:txXfrm>
    </dsp:sp>
    <dsp:sp modelId="{F3253269-FDD7-4591-874A-A86314C337D2}">
      <dsp:nvSpPr>
        <dsp:cNvPr id="0" name=""/>
        <dsp:cNvSpPr/>
      </dsp:nvSpPr>
      <dsp:spPr>
        <a:xfrm>
          <a:off x="0" y="3234506"/>
          <a:ext cx="8229600" cy="6236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r" defTabSz="1155700" rtl="1">
            <a:lnSpc>
              <a:spcPct val="90000"/>
            </a:lnSpc>
            <a:spcBef>
              <a:spcPct val="0"/>
            </a:spcBef>
            <a:spcAft>
              <a:spcPct val="35000"/>
            </a:spcAft>
          </a:pPr>
          <a:r>
            <a:rPr lang="ar-IQ" sz="2600" kern="1200" smtClean="0"/>
            <a:t>منذ عام 1923صارت تعقد اربعة اجتماعات اعتيادية سنويا</a:t>
          </a:r>
          <a:endParaRPr lang="en-US" sz="2600" kern="1200"/>
        </a:p>
      </dsp:txBody>
      <dsp:txXfrm>
        <a:off x="30442" y="3264948"/>
        <a:ext cx="8168716" cy="562726"/>
      </dsp:txXfrm>
    </dsp:sp>
    <dsp:sp modelId="{B6C49D55-0C51-4CFE-8E07-1F846C2765BE}">
      <dsp:nvSpPr>
        <dsp:cNvPr id="0" name=""/>
        <dsp:cNvSpPr/>
      </dsp:nvSpPr>
      <dsp:spPr>
        <a:xfrm>
          <a:off x="0" y="3932996"/>
          <a:ext cx="8229600" cy="6236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r" defTabSz="1155700" rtl="1">
            <a:lnSpc>
              <a:spcPct val="90000"/>
            </a:lnSpc>
            <a:spcBef>
              <a:spcPct val="0"/>
            </a:spcBef>
            <a:spcAft>
              <a:spcPct val="35000"/>
            </a:spcAft>
          </a:pPr>
          <a:r>
            <a:rPr lang="ar-IQ" sz="2600" kern="1200" smtClean="0"/>
            <a:t>اعتبار من 1928 اصبحت تعقد ثلاث اجتماعات</a:t>
          </a:r>
          <a:endParaRPr lang="en-US" sz="2600" kern="1200"/>
        </a:p>
      </dsp:txBody>
      <dsp:txXfrm>
        <a:off x="30442" y="3963438"/>
        <a:ext cx="8168716" cy="562726"/>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8491E0-2565-4E03-95D6-0161416C2811}">
      <dsp:nvSpPr>
        <dsp:cNvPr id="0" name=""/>
        <dsp:cNvSpPr/>
      </dsp:nvSpPr>
      <dsp:spPr>
        <a:xfrm>
          <a:off x="0" y="0"/>
          <a:ext cx="8229600" cy="69641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r" defTabSz="844550" rtl="1">
            <a:lnSpc>
              <a:spcPct val="90000"/>
            </a:lnSpc>
            <a:spcBef>
              <a:spcPct val="0"/>
            </a:spcBef>
            <a:spcAft>
              <a:spcPct val="35000"/>
            </a:spcAft>
          </a:pPr>
          <a:r>
            <a:rPr lang="ar-IQ" sz="1900" b="1" kern="1200" dirty="0" smtClean="0"/>
            <a:t>يعقد جلسات استثنائية كلما دعت الضرورة ذلك</a:t>
          </a:r>
          <a:endParaRPr lang="en-US" sz="1900" b="1" kern="1200" dirty="0"/>
        </a:p>
      </dsp:txBody>
      <dsp:txXfrm>
        <a:off x="33996" y="33996"/>
        <a:ext cx="8161608" cy="628427"/>
      </dsp:txXfrm>
    </dsp:sp>
    <dsp:sp modelId="{AD490ED2-C21A-4231-AD9B-C413E0EF7982}">
      <dsp:nvSpPr>
        <dsp:cNvPr id="0" name=""/>
        <dsp:cNvSpPr/>
      </dsp:nvSpPr>
      <dsp:spPr>
        <a:xfrm>
          <a:off x="0" y="892696"/>
          <a:ext cx="8229600" cy="5997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r" defTabSz="844550" rtl="1">
            <a:lnSpc>
              <a:spcPct val="90000"/>
            </a:lnSpc>
            <a:spcBef>
              <a:spcPct val="0"/>
            </a:spcBef>
            <a:spcAft>
              <a:spcPct val="35000"/>
            </a:spcAft>
          </a:pPr>
          <a:r>
            <a:rPr lang="ar-IQ" sz="1900" b="1" kern="1200" dirty="0" smtClean="0"/>
            <a:t>يقع مقر العصبة في جنيف</a:t>
          </a:r>
          <a:endParaRPr lang="en-US" sz="1900" b="1" kern="1200" dirty="0"/>
        </a:p>
      </dsp:txBody>
      <dsp:txXfrm>
        <a:off x="29276" y="921972"/>
        <a:ext cx="8171048" cy="541173"/>
      </dsp:txXfrm>
    </dsp:sp>
    <dsp:sp modelId="{60959E59-5E42-4539-A461-14935EC4F8DE}">
      <dsp:nvSpPr>
        <dsp:cNvPr id="0" name=""/>
        <dsp:cNvSpPr/>
      </dsp:nvSpPr>
      <dsp:spPr>
        <a:xfrm>
          <a:off x="0" y="1612774"/>
          <a:ext cx="8229600" cy="4557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r" defTabSz="844550" rtl="1">
            <a:lnSpc>
              <a:spcPct val="90000"/>
            </a:lnSpc>
            <a:spcBef>
              <a:spcPct val="0"/>
            </a:spcBef>
            <a:spcAft>
              <a:spcPct val="35000"/>
            </a:spcAft>
          </a:pPr>
          <a:r>
            <a:rPr lang="ar-IQ" sz="1900" b="1" kern="1200" dirty="0" smtClean="0"/>
            <a:t>تكون رئاسة المجلس بالتناوب حسب الحروف الابجدية الفرنسية للدول الاعضاء </a:t>
          </a:r>
          <a:endParaRPr lang="en-US" sz="1900" b="1" kern="1200" dirty="0"/>
        </a:p>
      </dsp:txBody>
      <dsp:txXfrm>
        <a:off x="22246" y="1635020"/>
        <a:ext cx="8185108" cy="411223"/>
      </dsp:txXfrm>
    </dsp:sp>
    <dsp:sp modelId="{36EC5734-9663-440B-BAC5-7822A8EAEC4B}">
      <dsp:nvSpPr>
        <dsp:cNvPr id="0" name=""/>
        <dsp:cNvSpPr/>
      </dsp:nvSpPr>
      <dsp:spPr>
        <a:xfrm>
          <a:off x="0" y="2188841"/>
          <a:ext cx="8229600" cy="4557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r" defTabSz="844550" rtl="1">
            <a:lnSpc>
              <a:spcPct val="90000"/>
            </a:lnSpc>
            <a:spcBef>
              <a:spcPct val="0"/>
            </a:spcBef>
            <a:spcAft>
              <a:spcPct val="35000"/>
            </a:spcAft>
          </a:pPr>
          <a:r>
            <a:rPr lang="ar-IQ" sz="1900" b="1" kern="1200" dirty="0" smtClean="0"/>
            <a:t>تكون المناقشات باللغتين الفرنسية والانجليزية بصورة علنية وتكون سرية اذا اقتضت الضرورة ذلك</a:t>
          </a:r>
          <a:endParaRPr lang="en-US" sz="1900" b="1" kern="1200" dirty="0"/>
        </a:p>
      </dsp:txBody>
      <dsp:txXfrm>
        <a:off x="22246" y="2211087"/>
        <a:ext cx="8185108" cy="411223"/>
      </dsp:txXfrm>
    </dsp:sp>
    <dsp:sp modelId="{56C91E24-2949-44C9-8961-0BD32F0BF32F}">
      <dsp:nvSpPr>
        <dsp:cNvPr id="0" name=""/>
        <dsp:cNvSpPr/>
      </dsp:nvSpPr>
      <dsp:spPr>
        <a:xfrm>
          <a:off x="0" y="2754297"/>
          <a:ext cx="8229600" cy="4557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r" defTabSz="844550" rtl="1">
            <a:lnSpc>
              <a:spcPct val="90000"/>
            </a:lnSpc>
            <a:spcBef>
              <a:spcPct val="0"/>
            </a:spcBef>
            <a:spcAft>
              <a:spcPct val="35000"/>
            </a:spcAft>
          </a:pPr>
          <a:r>
            <a:rPr lang="ar-IQ" sz="1900" b="1" kern="1200" dirty="0" smtClean="0"/>
            <a:t>من اختصاصات المجلس المفردة</a:t>
          </a:r>
          <a:endParaRPr lang="en-US" sz="1900" b="1" kern="1200" dirty="0"/>
        </a:p>
      </dsp:txBody>
      <dsp:txXfrm>
        <a:off x="22246" y="2776543"/>
        <a:ext cx="8185108" cy="411223"/>
      </dsp:txXfrm>
    </dsp:sp>
    <dsp:sp modelId="{CCD23579-0376-4F1A-9664-9C6CCC698E8D}">
      <dsp:nvSpPr>
        <dsp:cNvPr id="0" name=""/>
        <dsp:cNvSpPr/>
      </dsp:nvSpPr>
      <dsp:spPr>
        <a:xfrm>
          <a:off x="0" y="3264732"/>
          <a:ext cx="8229600" cy="4557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r" defTabSz="844550" rtl="1">
            <a:lnSpc>
              <a:spcPct val="90000"/>
            </a:lnSpc>
            <a:spcBef>
              <a:spcPct val="0"/>
            </a:spcBef>
            <a:spcAft>
              <a:spcPct val="35000"/>
            </a:spcAft>
          </a:pPr>
          <a:r>
            <a:rPr lang="ar-IQ" sz="1900" kern="1200" dirty="0" smtClean="0"/>
            <a:t>- </a:t>
          </a:r>
          <a:r>
            <a:rPr lang="ar-IQ" sz="1900" b="1" kern="1200" dirty="0" smtClean="0">
              <a:solidFill>
                <a:schemeClr val="accent6"/>
              </a:solidFill>
            </a:rPr>
            <a:t>اعداد مشروعات خفض التسلح</a:t>
          </a:r>
          <a:endParaRPr lang="en-US" sz="1900" b="1" kern="1200" dirty="0">
            <a:solidFill>
              <a:schemeClr val="accent6"/>
            </a:solidFill>
          </a:endParaRPr>
        </a:p>
      </dsp:txBody>
      <dsp:txXfrm>
        <a:off x="22246" y="3286978"/>
        <a:ext cx="8185108" cy="411223"/>
      </dsp:txXfrm>
    </dsp:sp>
    <dsp:sp modelId="{271BFAF8-FA84-4757-AC2B-CB1CF9F6C4D7}">
      <dsp:nvSpPr>
        <dsp:cNvPr id="0" name=""/>
        <dsp:cNvSpPr/>
      </dsp:nvSpPr>
      <dsp:spPr>
        <a:xfrm>
          <a:off x="0" y="3775167"/>
          <a:ext cx="8229600" cy="4557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r" defTabSz="844550" rtl="1">
            <a:lnSpc>
              <a:spcPct val="90000"/>
            </a:lnSpc>
            <a:spcBef>
              <a:spcPct val="0"/>
            </a:spcBef>
            <a:spcAft>
              <a:spcPct val="35000"/>
            </a:spcAft>
          </a:pPr>
          <a:r>
            <a:rPr lang="ar-IQ" sz="1900" kern="1200" dirty="0" smtClean="0"/>
            <a:t>- </a:t>
          </a:r>
          <a:r>
            <a:rPr lang="ar-IQ" sz="1900" b="1" kern="1200" dirty="0" smtClean="0">
              <a:solidFill>
                <a:schemeClr val="accent6"/>
              </a:solidFill>
            </a:rPr>
            <a:t>فرض العقوبات على الدول المخالفة</a:t>
          </a:r>
          <a:endParaRPr lang="en-US" sz="1900" b="1" kern="1200" dirty="0">
            <a:solidFill>
              <a:schemeClr val="accent6"/>
            </a:solidFill>
          </a:endParaRPr>
        </a:p>
      </dsp:txBody>
      <dsp:txXfrm>
        <a:off x="22246" y="3797413"/>
        <a:ext cx="8185108" cy="411223"/>
      </dsp:txXfrm>
    </dsp:sp>
    <dsp:sp modelId="{64F8ADCB-9030-48CB-A65A-653B03F8F8E5}">
      <dsp:nvSpPr>
        <dsp:cNvPr id="0" name=""/>
        <dsp:cNvSpPr/>
      </dsp:nvSpPr>
      <dsp:spPr>
        <a:xfrm>
          <a:off x="0" y="4285602"/>
          <a:ext cx="8229600" cy="4557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r" defTabSz="844550" rtl="1">
            <a:lnSpc>
              <a:spcPct val="90000"/>
            </a:lnSpc>
            <a:spcBef>
              <a:spcPct val="0"/>
            </a:spcBef>
            <a:spcAft>
              <a:spcPct val="35000"/>
            </a:spcAft>
          </a:pPr>
          <a:r>
            <a:rPr lang="ar-IQ" sz="1900" kern="1200" dirty="0" smtClean="0"/>
            <a:t>- </a:t>
          </a:r>
          <a:r>
            <a:rPr lang="ar-IQ" sz="1900" b="1" kern="1200" dirty="0" smtClean="0">
              <a:solidFill>
                <a:schemeClr val="accent6"/>
              </a:solidFill>
            </a:rPr>
            <a:t>وضع تفاصيل الانتداب</a:t>
          </a:r>
          <a:endParaRPr lang="en-US" sz="1900" b="1" kern="1200" dirty="0">
            <a:solidFill>
              <a:schemeClr val="accent6"/>
            </a:solidFill>
          </a:endParaRPr>
        </a:p>
      </dsp:txBody>
      <dsp:txXfrm>
        <a:off x="22246" y="4307848"/>
        <a:ext cx="8185108" cy="411223"/>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15EA73-5B66-4164-8EBE-97E1353619A3}">
      <dsp:nvSpPr>
        <dsp:cNvPr id="0" name=""/>
        <dsp:cNvSpPr/>
      </dsp:nvSpPr>
      <dsp:spPr>
        <a:xfrm>
          <a:off x="0" y="32646"/>
          <a:ext cx="8712968" cy="6625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r" defTabSz="755650" rtl="1">
            <a:lnSpc>
              <a:spcPct val="90000"/>
            </a:lnSpc>
            <a:spcBef>
              <a:spcPct val="0"/>
            </a:spcBef>
            <a:spcAft>
              <a:spcPct val="35000"/>
            </a:spcAft>
          </a:pPr>
          <a:r>
            <a:rPr lang="ar-IQ" sz="1700" kern="1200" smtClean="0"/>
            <a:t>يتكون من ممثلي بعض الدول وهم نوعان :</a:t>
          </a:r>
          <a:endParaRPr lang="en-US" sz="1700" kern="1200"/>
        </a:p>
      </dsp:txBody>
      <dsp:txXfrm>
        <a:off x="32345" y="64991"/>
        <a:ext cx="8648278" cy="597895"/>
      </dsp:txXfrm>
    </dsp:sp>
    <dsp:sp modelId="{3F265533-C4E9-4523-B062-A81E93A4B8D2}">
      <dsp:nvSpPr>
        <dsp:cNvPr id="0" name=""/>
        <dsp:cNvSpPr/>
      </dsp:nvSpPr>
      <dsp:spPr>
        <a:xfrm>
          <a:off x="0" y="744191"/>
          <a:ext cx="8712968" cy="6625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r" defTabSz="755650" rtl="1">
            <a:lnSpc>
              <a:spcPct val="90000"/>
            </a:lnSpc>
            <a:spcBef>
              <a:spcPct val="0"/>
            </a:spcBef>
            <a:spcAft>
              <a:spcPct val="35000"/>
            </a:spcAft>
          </a:pPr>
          <a:r>
            <a:rPr lang="ar-IQ" sz="1700" kern="1200" smtClean="0"/>
            <a:t>الاعضاء الدائميون  ويمثلون الدول الكبرى التي كان من المقرر في البداية أن تكون خمساً وهي فرنسا وانكلترا وايطاليا واليابان والولايات المتحدة </a:t>
          </a:r>
          <a:endParaRPr lang="en-US" sz="1700" kern="1200"/>
        </a:p>
      </dsp:txBody>
      <dsp:txXfrm>
        <a:off x="32345" y="776536"/>
        <a:ext cx="8648278" cy="597895"/>
      </dsp:txXfrm>
    </dsp:sp>
    <dsp:sp modelId="{BFA106AD-EBD5-41C7-A5D9-D3C23061AB6C}">
      <dsp:nvSpPr>
        <dsp:cNvPr id="0" name=""/>
        <dsp:cNvSpPr/>
      </dsp:nvSpPr>
      <dsp:spPr>
        <a:xfrm>
          <a:off x="0" y="1455737"/>
          <a:ext cx="8712968" cy="6625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r" defTabSz="755650" rtl="1">
            <a:lnSpc>
              <a:spcPct val="90000"/>
            </a:lnSpc>
            <a:spcBef>
              <a:spcPct val="0"/>
            </a:spcBef>
            <a:spcAft>
              <a:spcPct val="35000"/>
            </a:spcAft>
          </a:pPr>
          <a:r>
            <a:rPr lang="ar-IQ" sz="1700" kern="1200" smtClean="0"/>
            <a:t>الولايات المتحدة لم تنضم الى العصبة بسبب رفض مجلس الشيوخ</a:t>
          </a:r>
          <a:endParaRPr lang="en-US" sz="1700" kern="1200"/>
        </a:p>
      </dsp:txBody>
      <dsp:txXfrm>
        <a:off x="32345" y="1488082"/>
        <a:ext cx="8648278" cy="597895"/>
      </dsp:txXfrm>
    </dsp:sp>
    <dsp:sp modelId="{986FE420-4C20-45C8-B34F-481AA3C2EF21}">
      <dsp:nvSpPr>
        <dsp:cNvPr id="0" name=""/>
        <dsp:cNvSpPr/>
      </dsp:nvSpPr>
      <dsp:spPr>
        <a:xfrm>
          <a:off x="0" y="2167283"/>
          <a:ext cx="8712968" cy="6625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r" defTabSz="755650" rtl="1">
            <a:lnSpc>
              <a:spcPct val="90000"/>
            </a:lnSpc>
            <a:spcBef>
              <a:spcPct val="0"/>
            </a:spcBef>
            <a:spcAft>
              <a:spcPct val="35000"/>
            </a:spcAft>
          </a:pPr>
          <a:r>
            <a:rPr lang="ar-IQ" sz="1700" kern="1200" smtClean="0"/>
            <a:t>اضيف للدول الكبرى مؤخرا كل من </a:t>
          </a:r>
          <a:endParaRPr lang="en-US" sz="1700" kern="1200"/>
        </a:p>
      </dsp:txBody>
      <dsp:txXfrm>
        <a:off x="32345" y="2199628"/>
        <a:ext cx="8648278" cy="597895"/>
      </dsp:txXfrm>
    </dsp:sp>
    <dsp:sp modelId="{BCFFDE1D-B622-4620-9D57-E58439F1857E}">
      <dsp:nvSpPr>
        <dsp:cNvPr id="0" name=""/>
        <dsp:cNvSpPr/>
      </dsp:nvSpPr>
      <dsp:spPr>
        <a:xfrm>
          <a:off x="0" y="2878828"/>
          <a:ext cx="8712968" cy="6625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r" defTabSz="755650" rtl="1">
            <a:lnSpc>
              <a:spcPct val="90000"/>
            </a:lnSpc>
            <a:spcBef>
              <a:spcPct val="0"/>
            </a:spcBef>
            <a:spcAft>
              <a:spcPct val="35000"/>
            </a:spcAft>
          </a:pPr>
          <a:r>
            <a:rPr lang="ar-IQ" sz="1700" kern="1200" smtClean="0"/>
            <a:t>المانيا 1926</a:t>
          </a:r>
          <a:endParaRPr lang="en-US" sz="1700" kern="1200"/>
        </a:p>
      </dsp:txBody>
      <dsp:txXfrm>
        <a:off x="32345" y="2911173"/>
        <a:ext cx="8648278" cy="597895"/>
      </dsp:txXfrm>
    </dsp:sp>
    <dsp:sp modelId="{43272422-BED7-43FC-8601-397B0044F9E8}">
      <dsp:nvSpPr>
        <dsp:cNvPr id="0" name=""/>
        <dsp:cNvSpPr/>
      </dsp:nvSpPr>
      <dsp:spPr>
        <a:xfrm>
          <a:off x="0" y="3590374"/>
          <a:ext cx="8712968" cy="6625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r" defTabSz="755650" rtl="1">
            <a:lnSpc>
              <a:spcPct val="90000"/>
            </a:lnSpc>
            <a:spcBef>
              <a:spcPct val="0"/>
            </a:spcBef>
            <a:spcAft>
              <a:spcPct val="35000"/>
            </a:spcAft>
          </a:pPr>
          <a:r>
            <a:rPr lang="ar-IQ" sz="1700" kern="1200" smtClean="0"/>
            <a:t>روسيا 1934</a:t>
          </a:r>
          <a:endParaRPr lang="en-US" sz="1700" kern="1200"/>
        </a:p>
      </dsp:txBody>
      <dsp:txXfrm>
        <a:off x="32345" y="3622719"/>
        <a:ext cx="8648278" cy="597895"/>
      </dsp:txXfrm>
    </dsp:sp>
    <dsp:sp modelId="{BD6BD7EA-C760-484E-9FA3-4D3B56419B37}">
      <dsp:nvSpPr>
        <dsp:cNvPr id="0" name=""/>
        <dsp:cNvSpPr/>
      </dsp:nvSpPr>
      <dsp:spPr>
        <a:xfrm>
          <a:off x="0" y="4301920"/>
          <a:ext cx="8712968" cy="6625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r" defTabSz="755650" rtl="1">
            <a:lnSpc>
              <a:spcPct val="90000"/>
            </a:lnSpc>
            <a:spcBef>
              <a:spcPct val="0"/>
            </a:spcBef>
            <a:spcAft>
              <a:spcPct val="35000"/>
            </a:spcAft>
          </a:pPr>
          <a:r>
            <a:rPr lang="ar-IQ" sz="1700" kern="1200" smtClean="0"/>
            <a:t>انسحبت الدول الاخرى الواحدة تلو الاخرى ولم يبق منها في 18/نيسان/1941 سوى انكلترا</a:t>
          </a:r>
          <a:endParaRPr lang="en-US" sz="1700" kern="1200"/>
        </a:p>
      </dsp:txBody>
      <dsp:txXfrm>
        <a:off x="32345" y="4334265"/>
        <a:ext cx="8648278" cy="597895"/>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5FE9E3-BFC9-43C5-817D-A12BAD1180BA}">
      <dsp:nvSpPr>
        <dsp:cNvPr id="0" name=""/>
        <dsp:cNvSpPr/>
      </dsp:nvSpPr>
      <dsp:spPr>
        <a:xfrm>
          <a:off x="0" y="30621"/>
          <a:ext cx="8229600" cy="4464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930" tIns="201930" rIns="201930" bIns="201930" numCol="1" spcCol="1270" anchor="ctr" anchorCtr="0">
          <a:noAutofit/>
        </a:bodyPr>
        <a:lstStyle/>
        <a:p>
          <a:pPr lvl="0" algn="r" defTabSz="2355850" rtl="1">
            <a:lnSpc>
              <a:spcPct val="90000"/>
            </a:lnSpc>
            <a:spcBef>
              <a:spcPct val="0"/>
            </a:spcBef>
            <a:spcAft>
              <a:spcPct val="35000"/>
            </a:spcAft>
          </a:pPr>
          <a:r>
            <a:rPr lang="ar-IQ" sz="5300" kern="1200" smtClean="0"/>
            <a:t>عددهم في بداية تأسيس العصبة (4) ثم أصبحوا (6) ثم (9) ثم (11) تنتخبهم الجمعية العامة من بين اعضائها لمدة ثلاث سنوات غي قابلة للتجديد مباشرة. </a:t>
          </a:r>
          <a:endParaRPr lang="en-US" sz="5300" kern="1200"/>
        </a:p>
      </dsp:txBody>
      <dsp:txXfrm>
        <a:off x="217950" y="248571"/>
        <a:ext cx="7793700" cy="402882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687BDE-0F43-48CD-A4A6-B9013FB71511}">
      <dsp:nvSpPr>
        <dsp:cNvPr id="0" name=""/>
        <dsp:cNvSpPr/>
      </dsp:nvSpPr>
      <dsp:spPr>
        <a:xfrm>
          <a:off x="0" y="24111"/>
          <a:ext cx="8640960" cy="55165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r" defTabSz="1022350" rtl="1">
            <a:lnSpc>
              <a:spcPct val="90000"/>
            </a:lnSpc>
            <a:spcBef>
              <a:spcPct val="0"/>
            </a:spcBef>
            <a:spcAft>
              <a:spcPct val="35000"/>
            </a:spcAft>
          </a:pPr>
          <a:r>
            <a:rPr lang="ar-IQ" sz="2300" kern="1200" smtClean="0"/>
            <a:t>يعد الجهاز الإداري للعصبة</a:t>
          </a:r>
          <a:endParaRPr lang="en-US" sz="2300" kern="1200"/>
        </a:p>
      </dsp:txBody>
      <dsp:txXfrm>
        <a:off x="26930" y="51041"/>
        <a:ext cx="8587100" cy="497795"/>
      </dsp:txXfrm>
    </dsp:sp>
    <dsp:sp modelId="{09C5DF4B-C76E-436C-A6E9-BD8E2F452BEA}">
      <dsp:nvSpPr>
        <dsp:cNvPr id="0" name=""/>
        <dsp:cNvSpPr/>
      </dsp:nvSpPr>
      <dsp:spPr>
        <a:xfrm>
          <a:off x="0" y="642006"/>
          <a:ext cx="8640960" cy="55165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r" defTabSz="1022350" rtl="1">
            <a:lnSpc>
              <a:spcPct val="90000"/>
            </a:lnSpc>
            <a:spcBef>
              <a:spcPct val="0"/>
            </a:spcBef>
            <a:spcAft>
              <a:spcPct val="35000"/>
            </a:spcAft>
          </a:pPr>
          <a:r>
            <a:rPr lang="ar-IQ" sz="2300" kern="1200" smtClean="0"/>
            <a:t>يشرف عليها أمين عام يعين من قبل المجلس بالإجماع وتوافق عليه الجمعية العامة بالأغلبية</a:t>
          </a:r>
          <a:endParaRPr lang="en-US" sz="2300" kern="1200"/>
        </a:p>
      </dsp:txBody>
      <dsp:txXfrm>
        <a:off x="26930" y="668936"/>
        <a:ext cx="8587100" cy="497795"/>
      </dsp:txXfrm>
    </dsp:sp>
    <dsp:sp modelId="{365B9063-1041-4CF2-941E-82FB613CB1C3}">
      <dsp:nvSpPr>
        <dsp:cNvPr id="0" name=""/>
        <dsp:cNvSpPr/>
      </dsp:nvSpPr>
      <dsp:spPr>
        <a:xfrm>
          <a:off x="0" y="1259901"/>
          <a:ext cx="8640960" cy="55165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r" defTabSz="1022350" rtl="1">
            <a:lnSpc>
              <a:spcPct val="90000"/>
            </a:lnSpc>
            <a:spcBef>
              <a:spcPct val="0"/>
            </a:spcBef>
            <a:spcAft>
              <a:spcPct val="35000"/>
            </a:spcAft>
          </a:pPr>
          <a:r>
            <a:rPr lang="ar-IQ" sz="2300" kern="1200" smtClean="0"/>
            <a:t>يوجد أمينان عامان مساعدان وموظفون يعينهم الأمين العام بموافقة المجلس</a:t>
          </a:r>
          <a:endParaRPr lang="en-US" sz="2300" kern="1200"/>
        </a:p>
      </dsp:txBody>
      <dsp:txXfrm>
        <a:off x="26930" y="1286831"/>
        <a:ext cx="8587100" cy="497795"/>
      </dsp:txXfrm>
    </dsp:sp>
    <dsp:sp modelId="{D6636F39-7031-49F7-BA8C-9F2A83F6A105}">
      <dsp:nvSpPr>
        <dsp:cNvPr id="0" name=""/>
        <dsp:cNvSpPr/>
      </dsp:nvSpPr>
      <dsp:spPr>
        <a:xfrm>
          <a:off x="0" y="1877797"/>
          <a:ext cx="8640960" cy="55165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r" defTabSz="1022350" rtl="1">
            <a:lnSpc>
              <a:spcPct val="90000"/>
            </a:lnSpc>
            <a:spcBef>
              <a:spcPct val="0"/>
            </a:spcBef>
            <a:spcAft>
              <a:spcPct val="35000"/>
            </a:spcAft>
          </a:pPr>
          <a:r>
            <a:rPr lang="ar-IQ" sz="2300" kern="1200" smtClean="0"/>
            <a:t>يقوم الامين العام بتحضير اعمال المجلس والجمعية العامة</a:t>
          </a:r>
          <a:endParaRPr lang="en-US" sz="2300" kern="1200"/>
        </a:p>
      </dsp:txBody>
      <dsp:txXfrm>
        <a:off x="26930" y="1904727"/>
        <a:ext cx="8587100" cy="497795"/>
      </dsp:txXfrm>
    </dsp:sp>
    <dsp:sp modelId="{9E9E65A7-30DC-4FCE-81E1-30E18C25B191}">
      <dsp:nvSpPr>
        <dsp:cNvPr id="0" name=""/>
        <dsp:cNvSpPr/>
      </dsp:nvSpPr>
      <dsp:spPr>
        <a:xfrm>
          <a:off x="0" y="2495692"/>
          <a:ext cx="8640960" cy="55165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r" defTabSz="1022350" rtl="1">
            <a:lnSpc>
              <a:spcPct val="90000"/>
            </a:lnSpc>
            <a:spcBef>
              <a:spcPct val="0"/>
            </a:spcBef>
            <a:spcAft>
              <a:spcPct val="35000"/>
            </a:spcAft>
          </a:pPr>
          <a:r>
            <a:rPr lang="ar-IQ" sz="2300" kern="1200" smtClean="0"/>
            <a:t>تنفيذ قرارات الجمعية العامة</a:t>
          </a:r>
          <a:endParaRPr lang="en-US" sz="2300" kern="1200"/>
        </a:p>
      </dsp:txBody>
      <dsp:txXfrm>
        <a:off x="26930" y="2522622"/>
        <a:ext cx="8587100" cy="497795"/>
      </dsp:txXfrm>
    </dsp:sp>
    <dsp:sp modelId="{2048743D-7455-44DB-9521-D8A7B24D0D7C}">
      <dsp:nvSpPr>
        <dsp:cNvPr id="0" name=""/>
        <dsp:cNvSpPr/>
      </dsp:nvSpPr>
      <dsp:spPr>
        <a:xfrm>
          <a:off x="0" y="3113587"/>
          <a:ext cx="8640960" cy="55165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r" defTabSz="1022350" rtl="1">
            <a:lnSpc>
              <a:spcPct val="90000"/>
            </a:lnSpc>
            <a:spcBef>
              <a:spcPct val="0"/>
            </a:spcBef>
            <a:spcAft>
              <a:spcPct val="35000"/>
            </a:spcAft>
          </a:pPr>
          <a:r>
            <a:rPr lang="ar-IQ" sz="2300" kern="1200" smtClean="0"/>
            <a:t>واسطة اتصال بين العصبة والدول</a:t>
          </a:r>
          <a:endParaRPr lang="en-US" sz="2300" kern="1200"/>
        </a:p>
      </dsp:txBody>
      <dsp:txXfrm>
        <a:off x="26930" y="3140517"/>
        <a:ext cx="8587100" cy="497795"/>
      </dsp:txXfrm>
    </dsp:sp>
    <dsp:sp modelId="{FC759C7F-C968-4925-9783-41F5016197A4}">
      <dsp:nvSpPr>
        <dsp:cNvPr id="0" name=""/>
        <dsp:cNvSpPr/>
      </dsp:nvSpPr>
      <dsp:spPr>
        <a:xfrm>
          <a:off x="0" y="3731482"/>
          <a:ext cx="8640960" cy="55165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r" defTabSz="1022350" rtl="1">
            <a:lnSpc>
              <a:spcPct val="90000"/>
            </a:lnSpc>
            <a:spcBef>
              <a:spcPct val="0"/>
            </a:spcBef>
            <a:spcAft>
              <a:spcPct val="35000"/>
            </a:spcAft>
          </a:pPr>
          <a:r>
            <a:rPr lang="ar-IQ" sz="2300" kern="1200" smtClean="0"/>
            <a:t>تسجيل ونشر المعاهدات</a:t>
          </a:r>
          <a:endParaRPr lang="en-US" sz="2300" kern="1200"/>
        </a:p>
      </dsp:txBody>
      <dsp:txXfrm>
        <a:off x="26930" y="3758412"/>
        <a:ext cx="8587100" cy="497795"/>
      </dsp:txXfrm>
    </dsp:sp>
    <dsp:sp modelId="{73F2C89B-8FAF-4276-B3DF-61D4B5B48458}">
      <dsp:nvSpPr>
        <dsp:cNvPr id="0" name=""/>
        <dsp:cNvSpPr/>
      </dsp:nvSpPr>
      <dsp:spPr>
        <a:xfrm>
          <a:off x="0" y="4349377"/>
          <a:ext cx="8640960" cy="55165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r" defTabSz="1022350" rtl="1">
            <a:lnSpc>
              <a:spcPct val="90000"/>
            </a:lnSpc>
            <a:spcBef>
              <a:spcPct val="0"/>
            </a:spcBef>
            <a:spcAft>
              <a:spcPct val="35000"/>
            </a:spcAft>
          </a:pPr>
          <a:r>
            <a:rPr lang="ar-IQ" sz="2300" kern="1200" smtClean="0"/>
            <a:t>يتمتع الامين العام ومساعداه والموظفون بالامتيازات والحصانات الدبلوماسية</a:t>
          </a:r>
          <a:endParaRPr lang="en-US" sz="2300" kern="1200"/>
        </a:p>
      </dsp:txBody>
      <dsp:txXfrm>
        <a:off x="26930" y="4376307"/>
        <a:ext cx="8587100" cy="497795"/>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940D9B-19C4-47E6-A0E2-25DA3E4DA2BA}">
      <dsp:nvSpPr>
        <dsp:cNvPr id="0" name=""/>
        <dsp:cNvSpPr/>
      </dsp:nvSpPr>
      <dsp:spPr>
        <a:xfrm>
          <a:off x="1683060" y="0"/>
          <a:ext cx="5069160" cy="5069160"/>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A05A9E9-42DD-4990-8890-0703D1A82842}">
      <dsp:nvSpPr>
        <dsp:cNvPr id="0" name=""/>
        <dsp:cNvSpPr/>
      </dsp:nvSpPr>
      <dsp:spPr>
        <a:xfrm>
          <a:off x="2012555" y="329495"/>
          <a:ext cx="2027664" cy="202766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IQ" sz="2400" kern="1200" smtClean="0"/>
            <a:t>القسم السياسي</a:t>
          </a:r>
          <a:endParaRPr lang="en-US" sz="2400" kern="1200"/>
        </a:p>
      </dsp:txBody>
      <dsp:txXfrm>
        <a:off x="2111537" y="428477"/>
        <a:ext cx="1829700" cy="1829700"/>
      </dsp:txXfrm>
    </dsp:sp>
    <dsp:sp modelId="{6FEA3382-C6F8-425C-97ED-3209A891F60A}">
      <dsp:nvSpPr>
        <dsp:cNvPr id="0" name=""/>
        <dsp:cNvSpPr/>
      </dsp:nvSpPr>
      <dsp:spPr>
        <a:xfrm>
          <a:off x="4395060" y="329495"/>
          <a:ext cx="2027664" cy="202766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IQ" sz="2400" kern="1200" smtClean="0"/>
            <a:t>القسم الاقتصادي والمالي</a:t>
          </a:r>
          <a:endParaRPr lang="en-US" sz="2400" kern="1200"/>
        </a:p>
      </dsp:txBody>
      <dsp:txXfrm>
        <a:off x="4494042" y="428477"/>
        <a:ext cx="1829700" cy="1829700"/>
      </dsp:txXfrm>
    </dsp:sp>
    <dsp:sp modelId="{0AF45AC6-92E0-41FF-AC93-E2759C045E28}">
      <dsp:nvSpPr>
        <dsp:cNvPr id="0" name=""/>
        <dsp:cNvSpPr/>
      </dsp:nvSpPr>
      <dsp:spPr>
        <a:xfrm>
          <a:off x="2012555" y="2712000"/>
          <a:ext cx="2027664" cy="202766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IQ" sz="2400" kern="1200" smtClean="0"/>
            <a:t>قسم المواصلات والترانزيت</a:t>
          </a:r>
          <a:endParaRPr lang="en-US" sz="2400" kern="1200"/>
        </a:p>
      </dsp:txBody>
      <dsp:txXfrm>
        <a:off x="2111537" y="2810982"/>
        <a:ext cx="1829700" cy="1829700"/>
      </dsp:txXfrm>
    </dsp:sp>
    <dsp:sp modelId="{408216F1-F615-4862-B8E5-F7C01591702E}">
      <dsp:nvSpPr>
        <dsp:cNvPr id="0" name=""/>
        <dsp:cNvSpPr/>
      </dsp:nvSpPr>
      <dsp:spPr>
        <a:xfrm>
          <a:off x="4395060" y="2712000"/>
          <a:ext cx="2027664" cy="202766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IQ" sz="2400" kern="1200" smtClean="0"/>
            <a:t>قسم اللجان الإدارية لحكومتي السار ودانتزك وللاقليات</a:t>
          </a:r>
          <a:endParaRPr lang="en-US" sz="2400" kern="1200"/>
        </a:p>
      </dsp:txBody>
      <dsp:txXfrm>
        <a:off x="4494042" y="2810982"/>
        <a:ext cx="1829700" cy="1829700"/>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B648FD-54BF-45CF-9020-A8C190DF8245}">
      <dsp:nvSpPr>
        <dsp:cNvPr id="0" name=""/>
        <dsp:cNvSpPr/>
      </dsp:nvSpPr>
      <dsp:spPr>
        <a:xfrm>
          <a:off x="495061" y="645"/>
          <a:ext cx="2262336" cy="135740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IQ" sz="2800" kern="1200" smtClean="0"/>
            <a:t>قسم الانتداب</a:t>
          </a:r>
          <a:endParaRPr lang="en-US" sz="2800" kern="1200"/>
        </a:p>
      </dsp:txBody>
      <dsp:txXfrm>
        <a:off x="495061" y="645"/>
        <a:ext cx="2262336" cy="1357401"/>
      </dsp:txXfrm>
    </dsp:sp>
    <dsp:sp modelId="{FBF45BFF-6A7D-46D8-BD9E-E58D644379B7}">
      <dsp:nvSpPr>
        <dsp:cNvPr id="0" name=""/>
        <dsp:cNvSpPr/>
      </dsp:nvSpPr>
      <dsp:spPr>
        <a:xfrm>
          <a:off x="2983631" y="645"/>
          <a:ext cx="2262336" cy="135740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IQ" sz="2800" kern="1200" smtClean="0"/>
            <a:t>قسم نزع السلاح</a:t>
          </a:r>
          <a:endParaRPr lang="en-US" sz="2800" kern="1200"/>
        </a:p>
      </dsp:txBody>
      <dsp:txXfrm>
        <a:off x="2983631" y="645"/>
        <a:ext cx="2262336" cy="1357401"/>
      </dsp:txXfrm>
    </dsp:sp>
    <dsp:sp modelId="{45480995-1679-4D37-9E23-D69238D03D41}">
      <dsp:nvSpPr>
        <dsp:cNvPr id="0" name=""/>
        <dsp:cNvSpPr/>
      </dsp:nvSpPr>
      <dsp:spPr>
        <a:xfrm>
          <a:off x="5472201" y="645"/>
          <a:ext cx="2262336" cy="135740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IQ" sz="2800" kern="1200" smtClean="0"/>
            <a:t>قسم الصحة</a:t>
          </a:r>
          <a:endParaRPr lang="en-US" sz="2800" kern="1200"/>
        </a:p>
      </dsp:txBody>
      <dsp:txXfrm>
        <a:off x="5472201" y="645"/>
        <a:ext cx="2262336" cy="1357401"/>
      </dsp:txXfrm>
    </dsp:sp>
    <dsp:sp modelId="{7FE70A4E-2D81-4566-B257-67333D011540}">
      <dsp:nvSpPr>
        <dsp:cNvPr id="0" name=""/>
        <dsp:cNvSpPr/>
      </dsp:nvSpPr>
      <dsp:spPr>
        <a:xfrm>
          <a:off x="495061" y="1584280"/>
          <a:ext cx="2262336" cy="135740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IQ" sz="2800" kern="1200" smtClean="0"/>
            <a:t>قسم المسائل الاجتماعية وتجارة المخدرات</a:t>
          </a:r>
          <a:endParaRPr lang="en-US" sz="2800" kern="1200"/>
        </a:p>
      </dsp:txBody>
      <dsp:txXfrm>
        <a:off x="495061" y="1584280"/>
        <a:ext cx="2262336" cy="1357401"/>
      </dsp:txXfrm>
    </dsp:sp>
    <dsp:sp modelId="{95BB610F-5B5F-4252-890D-53589B799AD0}">
      <dsp:nvSpPr>
        <dsp:cNvPr id="0" name=""/>
        <dsp:cNvSpPr/>
      </dsp:nvSpPr>
      <dsp:spPr>
        <a:xfrm>
          <a:off x="2983631" y="1584280"/>
          <a:ext cx="2262336" cy="135740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IQ" sz="2800" kern="1200" smtClean="0"/>
            <a:t>قسم التعاون الثقافي وامور العمل</a:t>
          </a:r>
          <a:endParaRPr lang="en-US" sz="2800" kern="1200"/>
        </a:p>
      </dsp:txBody>
      <dsp:txXfrm>
        <a:off x="2983631" y="1584280"/>
        <a:ext cx="2262336" cy="1357401"/>
      </dsp:txXfrm>
    </dsp:sp>
    <dsp:sp modelId="{31C97169-B8A6-42A4-81F5-A0B7A68BA70C}">
      <dsp:nvSpPr>
        <dsp:cNvPr id="0" name=""/>
        <dsp:cNvSpPr/>
      </dsp:nvSpPr>
      <dsp:spPr>
        <a:xfrm>
          <a:off x="5472201" y="1584280"/>
          <a:ext cx="2262336" cy="135740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IQ" sz="2800" kern="1200" smtClean="0"/>
            <a:t>القسم القانوني</a:t>
          </a:r>
          <a:endParaRPr lang="en-US" sz="2800" kern="1200"/>
        </a:p>
      </dsp:txBody>
      <dsp:txXfrm>
        <a:off x="5472201" y="1584280"/>
        <a:ext cx="2262336" cy="1357401"/>
      </dsp:txXfrm>
    </dsp:sp>
    <dsp:sp modelId="{AFE1BE17-8152-43CA-890E-4990855C394C}">
      <dsp:nvSpPr>
        <dsp:cNvPr id="0" name=""/>
        <dsp:cNvSpPr/>
      </dsp:nvSpPr>
      <dsp:spPr>
        <a:xfrm>
          <a:off x="2983631" y="3167916"/>
          <a:ext cx="2262336" cy="135740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IQ" sz="2800" kern="1200" smtClean="0"/>
            <a:t>قسم الاعلام</a:t>
          </a:r>
          <a:endParaRPr lang="en-US" sz="2800" kern="1200"/>
        </a:p>
      </dsp:txBody>
      <dsp:txXfrm>
        <a:off x="2983631" y="3167916"/>
        <a:ext cx="2262336" cy="13574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6EF67A-6305-47D6-9163-97565ABB3F91}">
      <dsp:nvSpPr>
        <dsp:cNvPr id="0" name=""/>
        <dsp:cNvSpPr/>
      </dsp:nvSpPr>
      <dsp:spPr>
        <a:xfrm>
          <a:off x="0" y="216026"/>
          <a:ext cx="8229600" cy="2224207"/>
        </a:xfrm>
        <a:prstGeom prst="roundRect">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106680" tIns="106680" rIns="106680" bIns="106680" numCol="1" spcCol="1270" anchor="ctr" anchorCtr="0">
          <a:noAutofit/>
        </a:bodyPr>
        <a:lstStyle/>
        <a:p>
          <a:pPr lvl="0" algn="r" defTabSz="1244600" rtl="1">
            <a:lnSpc>
              <a:spcPct val="90000"/>
            </a:lnSpc>
            <a:spcBef>
              <a:spcPct val="0"/>
            </a:spcBef>
            <a:spcAft>
              <a:spcPct val="35000"/>
            </a:spcAft>
          </a:pPr>
          <a:r>
            <a:rPr lang="ar-IQ" sz="2800" b="1" kern="1200" dirty="0" smtClean="0"/>
            <a:t>في عام 1918 بادر الرئيس الأميركي وود رو ويلسون إلى صياغة "شروط السلام" في 14 نقطة، تضمنت رؤية "مثالية" للعالم بعد الحرب العالمية الأولى، ووضعت الخطوط العريضة لسياسة التجارة الحرة والاتفاقيات المفتوحة والديمقراطية</a:t>
          </a:r>
          <a:endParaRPr lang="en-US" sz="2800" b="1" kern="1200" dirty="0"/>
        </a:p>
      </dsp:txBody>
      <dsp:txXfrm>
        <a:off x="108577" y="324603"/>
        <a:ext cx="8012446" cy="2007053"/>
      </dsp:txXfrm>
    </dsp:sp>
    <dsp:sp modelId="{2B4D1459-CC67-44CB-9126-5B6633C9730E}">
      <dsp:nvSpPr>
        <dsp:cNvPr id="0" name=""/>
        <dsp:cNvSpPr/>
      </dsp:nvSpPr>
      <dsp:spPr>
        <a:xfrm>
          <a:off x="0" y="2673503"/>
          <a:ext cx="8229600" cy="2583104"/>
        </a:xfrm>
        <a:prstGeom prst="roundRect">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118110" tIns="118110" rIns="118110" bIns="118110" numCol="1" spcCol="1270" anchor="ctr" anchorCtr="0">
          <a:noAutofit/>
        </a:bodyPr>
        <a:lstStyle/>
        <a:p>
          <a:pPr lvl="0" algn="r" defTabSz="1377950" rtl="1">
            <a:lnSpc>
              <a:spcPct val="90000"/>
            </a:lnSpc>
            <a:spcBef>
              <a:spcPct val="0"/>
            </a:spcBef>
            <a:spcAft>
              <a:spcPct val="35000"/>
            </a:spcAft>
          </a:pPr>
          <a:r>
            <a:rPr lang="ar-IQ" sz="3100" b="1" kern="1200" dirty="0" smtClean="0"/>
            <a:t>وفي العام ذاته شكلت لجنة عرفت باسم لجنة "</a:t>
          </a:r>
          <a:r>
            <a:rPr lang="ar-IQ" sz="3100" b="1" kern="1200" dirty="0" err="1" smtClean="0"/>
            <a:t>فيليمور</a:t>
          </a:r>
          <a:r>
            <a:rPr lang="ar-IQ" sz="3100" b="1" kern="1200" dirty="0" smtClean="0"/>
            <a:t>" في لندن خرجت بتوصيات لإنشاء ما عرف باسم "مؤتمر الدول المتحالفة"، الذي يهدف لفض النزاعات وفرض عقوبات على الدول المخالفة، وتمت الموافقة على تلك المقترحات من قبل الحكومة البريطانية لتندمج لاحقا في "ميثاق عصبة الأمم</a:t>
          </a:r>
          <a:endParaRPr lang="en-US" sz="3100" b="1" kern="1200" dirty="0"/>
        </a:p>
      </dsp:txBody>
      <dsp:txXfrm>
        <a:off x="126097" y="2799600"/>
        <a:ext cx="7977406" cy="2330910"/>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B47CBF-5EBF-4209-BFD9-70B350DFF1A1}">
      <dsp:nvSpPr>
        <dsp:cNvPr id="0" name=""/>
        <dsp:cNvSpPr/>
      </dsp:nvSpPr>
      <dsp:spPr>
        <a:xfrm>
          <a:off x="138601" y="2461"/>
          <a:ext cx="1945059" cy="11670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IQ" sz="2200" kern="1200" dirty="0" smtClean="0">
              <a:solidFill>
                <a:schemeClr val="accent6"/>
              </a:solidFill>
            </a:rPr>
            <a:t>تتبع العصبة اجهزة فرعية مثل:</a:t>
          </a:r>
          <a:endParaRPr lang="en-US" sz="2200" kern="1200" dirty="0">
            <a:solidFill>
              <a:schemeClr val="accent6"/>
            </a:solidFill>
          </a:endParaRPr>
        </a:p>
      </dsp:txBody>
      <dsp:txXfrm>
        <a:off x="138601" y="2461"/>
        <a:ext cx="1945059" cy="1167035"/>
      </dsp:txXfrm>
    </dsp:sp>
    <dsp:sp modelId="{F01EFAC1-9E8C-4E01-AC1C-6448D5D662CE}">
      <dsp:nvSpPr>
        <dsp:cNvPr id="0" name=""/>
        <dsp:cNvSpPr/>
      </dsp:nvSpPr>
      <dsp:spPr>
        <a:xfrm>
          <a:off x="2278167" y="2461"/>
          <a:ext cx="1945059" cy="11670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IQ" sz="2200" kern="1200" smtClean="0"/>
            <a:t>المؤسسة الاقتصادية والمالية</a:t>
          </a:r>
          <a:endParaRPr lang="en-US" sz="2200" kern="1200"/>
        </a:p>
      </dsp:txBody>
      <dsp:txXfrm>
        <a:off x="2278167" y="2461"/>
        <a:ext cx="1945059" cy="1167035"/>
      </dsp:txXfrm>
    </dsp:sp>
    <dsp:sp modelId="{CB5FA10B-BD0B-4A2A-BB2D-C7B28BC731D5}">
      <dsp:nvSpPr>
        <dsp:cNvPr id="0" name=""/>
        <dsp:cNvSpPr/>
      </dsp:nvSpPr>
      <dsp:spPr>
        <a:xfrm>
          <a:off x="4417732" y="2461"/>
          <a:ext cx="1945059" cy="11670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IQ" sz="2200" kern="1200" dirty="0" smtClean="0"/>
            <a:t>مؤسسة </a:t>
          </a:r>
          <a:r>
            <a:rPr lang="ar-IQ" sz="2200" kern="1200" smtClean="0"/>
            <a:t>المواصلات والعبور(الترانزيت</a:t>
          </a:r>
          <a:r>
            <a:rPr lang="ar-IQ" sz="2200" kern="1200" dirty="0" smtClean="0"/>
            <a:t>)</a:t>
          </a:r>
          <a:endParaRPr lang="en-US" sz="2200" kern="1200" dirty="0"/>
        </a:p>
      </dsp:txBody>
      <dsp:txXfrm>
        <a:off x="4417732" y="2461"/>
        <a:ext cx="1945059" cy="1167035"/>
      </dsp:txXfrm>
    </dsp:sp>
    <dsp:sp modelId="{25A8F1F9-199F-40CD-A1B6-618C27438C1F}">
      <dsp:nvSpPr>
        <dsp:cNvPr id="0" name=""/>
        <dsp:cNvSpPr/>
      </dsp:nvSpPr>
      <dsp:spPr>
        <a:xfrm>
          <a:off x="6557298" y="2461"/>
          <a:ext cx="1945059" cy="11670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IQ" sz="2200" kern="1200" smtClean="0"/>
            <a:t>المؤسسة الصحية</a:t>
          </a:r>
          <a:endParaRPr lang="en-US" sz="2200" kern="1200"/>
        </a:p>
      </dsp:txBody>
      <dsp:txXfrm>
        <a:off x="6557298" y="2461"/>
        <a:ext cx="1945059" cy="1167035"/>
      </dsp:txXfrm>
    </dsp:sp>
    <dsp:sp modelId="{B1A79E2D-4513-4A8F-A80F-D6AD13170E54}">
      <dsp:nvSpPr>
        <dsp:cNvPr id="0" name=""/>
        <dsp:cNvSpPr/>
      </dsp:nvSpPr>
      <dsp:spPr>
        <a:xfrm>
          <a:off x="138601" y="1364003"/>
          <a:ext cx="1945059" cy="11670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IQ" sz="2200" kern="1200" dirty="0" smtClean="0">
              <a:solidFill>
                <a:schemeClr val="accent6"/>
              </a:solidFill>
            </a:rPr>
            <a:t>اللجان الاستشارية </a:t>
          </a:r>
          <a:r>
            <a:rPr lang="ar-IQ" sz="2200" kern="1200" dirty="0" err="1" smtClean="0">
              <a:solidFill>
                <a:schemeClr val="accent6"/>
              </a:solidFill>
            </a:rPr>
            <a:t>الدائمية</a:t>
          </a:r>
          <a:r>
            <a:rPr lang="ar-IQ" sz="2200" kern="1200" dirty="0" smtClean="0">
              <a:solidFill>
                <a:schemeClr val="accent6"/>
              </a:solidFill>
            </a:rPr>
            <a:t> وهي:</a:t>
          </a:r>
          <a:endParaRPr lang="en-US" sz="2200" kern="1200" dirty="0">
            <a:solidFill>
              <a:schemeClr val="accent6"/>
            </a:solidFill>
          </a:endParaRPr>
        </a:p>
      </dsp:txBody>
      <dsp:txXfrm>
        <a:off x="138601" y="1364003"/>
        <a:ext cx="1945059" cy="1167035"/>
      </dsp:txXfrm>
    </dsp:sp>
    <dsp:sp modelId="{740A2B14-0D6B-458D-8908-FD2382DCE6F3}">
      <dsp:nvSpPr>
        <dsp:cNvPr id="0" name=""/>
        <dsp:cNvSpPr/>
      </dsp:nvSpPr>
      <dsp:spPr>
        <a:xfrm>
          <a:off x="2278167" y="1364003"/>
          <a:ext cx="1945059" cy="11670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IQ" sz="2200" kern="1200" smtClean="0"/>
            <a:t>لجنة الدفاع والبحرية والجوية</a:t>
          </a:r>
          <a:endParaRPr lang="en-US" sz="2200" kern="1200"/>
        </a:p>
      </dsp:txBody>
      <dsp:txXfrm>
        <a:off x="2278167" y="1364003"/>
        <a:ext cx="1945059" cy="1167035"/>
      </dsp:txXfrm>
    </dsp:sp>
    <dsp:sp modelId="{4D071917-8966-4EE0-A3E2-A3C1556D89C8}">
      <dsp:nvSpPr>
        <dsp:cNvPr id="0" name=""/>
        <dsp:cNvSpPr/>
      </dsp:nvSpPr>
      <dsp:spPr>
        <a:xfrm>
          <a:off x="4417732" y="1364003"/>
          <a:ext cx="1945059" cy="11670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IQ" sz="2200" kern="1200" smtClean="0"/>
            <a:t>لجنة الانتدابات</a:t>
          </a:r>
          <a:endParaRPr lang="en-US" sz="2200" kern="1200"/>
        </a:p>
      </dsp:txBody>
      <dsp:txXfrm>
        <a:off x="4417732" y="1364003"/>
        <a:ext cx="1945059" cy="1167035"/>
      </dsp:txXfrm>
    </dsp:sp>
    <dsp:sp modelId="{0D82FCFE-F60C-47E4-8886-FBEFB7EE5A00}">
      <dsp:nvSpPr>
        <dsp:cNvPr id="0" name=""/>
        <dsp:cNvSpPr/>
      </dsp:nvSpPr>
      <dsp:spPr>
        <a:xfrm>
          <a:off x="6557298" y="1364003"/>
          <a:ext cx="1945059" cy="11670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IQ" sz="2200" kern="1200" smtClean="0"/>
            <a:t>لجنة رعاية الاطفال والنساء</a:t>
          </a:r>
          <a:endParaRPr lang="en-US" sz="2200" kern="1200"/>
        </a:p>
      </dsp:txBody>
      <dsp:txXfrm>
        <a:off x="6557298" y="1364003"/>
        <a:ext cx="1945059" cy="1167035"/>
      </dsp:txXfrm>
    </dsp:sp>
    <dsp:sp modelId="{F7A2A1D9-C87C-49A6-A30A-EBC0D2BAC837}">
      <dsp:nvSpPr>
        <dsp:cNvPr id="0" name=""/>
        <dsp:cNvSpPr/>
      </dsp:nvSpPr>
      <dsp:spPr>
        <a:xfrm>
          <a:off x="138601" y="2725544"/>
          <a:ext cx="1945059" cy="11670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IQ" sz="2200" kern="1200" smtClean="0"/>
            <a:t>لجنة المخدرات</a:t>
          </a:r>
          <a:endParaRPr lang="en-US" sz="2200" kern="1200"/>
        </a:p>
      </dsp:txBody>
      <dsp:txXfrm>
        <a:off x="138601" y="2725544"/>
        <a:ext cx="1945059" cy="1167035"/>
      </dsp:txXfrm>
    </dsp:sp>
    <dsp:sp modelId="{8CB5B834-3CCA-4324-8C8E-40EB45E45796}">
      <dsp:nvSpPr>
        <dsp:cNvPr id="0" name=""/>
        <dsp:cNvSpPr/>
      </dsp:nvSpPr>
      <dsp:spPr>
        <a:xfrm>
          <a:off x="2278167" y="2725544"/>
          <a:ext cx="1945059" cy="11670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IQ" sz="2200" kern="1200" smtClean="0"/>
            <a:t>لجنة التعاون الثقافي</a:t>
          </a:r>
          <a:endParaRPr lang="en-US" sz="2200" kern="1200"/>
        </a:p>
      </dsp:txBody>
      <dsp:txXfrm>
        <a:off x="2278167" y="2725544"/>
        <a:ext cx="1945059" cy="1167035"/>
      </dsp:txXfrm>
    </dsp:sp>
    <dsp:sp modelId="{C5AB197E-4931-4D52-B0C6-6752947B055F}">
      <dsp:nvSpPr>
        <dsp:cNvPr id="0" name=""/>
        <dsp:cNvSpPr/>
      </dsp:nvSpPr>
      <dsp:spPr>
        <a:xfrm>
          <a:off x="4417732" y="2725544"/>
          <a:ext cx="1945059" cy="11670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IQ" sz="2200" kern="1200" dirty="0" smtClean="0">
              <a:solidFill>
                <a:schemeClr val="accent6"/>
              </a:solidFill>
            </a:rPr>
            <a:t>اللجان الاستشارية المؤقتة:</a:t>
          </a:r>
          <a:endParaRPr lang="en-US" sz="2200" kern="1200" dirty="0">
            <a:solidFill>
              <a:schemeClr val="accent6"/>
            </a:solidFill>
          </a:endParaRPr>
        </a:p>
      </dsp:txBody>
      <dsp:txXfrm>
        <a:off x="4417732" y="2725544"/>
        <a:ext cx="1945059" cy="1167035"/>
      </dsp:txXfrm>
    </dsp:sp>
    <dsp:sp modelId="{A270157F-A547-4E12-B4CC-DF1D8D6FA0F4}">
      <dsp:nvSpPr>
        <dsp:cNvPr id="0" name=""/>
        <dsp:cNvSpPr/>
      </dsp:nvSpPr>
      <dsp:spPr>
        <a:xfrm>
          <a:off x="6557298" y="2725544"/>
          <a:ext cx="1945059" cy="11670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IQ" sz="2200" kern="1200" dirty="0" smtClean="0"/>
            <a:t>اللجنة التمهيدية لنزع السلاح</a:t>
          </a:r>
          <a:endParaRPr lang="en-US" sz="2200" kern="1200" dirty="0"/>
        </a:p>
      </dsp:txBody>
      <dsp:txXfrm>
        <a:off x="6557298" y="2725544"/>
        <a:ext cx="1945059" cy="1167035"/>
      </dsp:txXfrm>
    </dsp:sp>
    <dsp:sp modelId="{3940B859-DB82-488E-AD40-594DA1958E56}">
      <dsp:nvSpPr>
        <dsp:cNvPr id="0" name=""/>
        <dsp:cNvSpPr/>
      </dsp:nvSpPr>
      <dsp:spPr>
        <a:xfrm>
          <a:off x="3347950" y="4087086"/>
          <a:ext cx="1945059" cy="11670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IQ" sz="2200" kern="1200" smtClean="0"/>
            <a:t>لجنة تدوين القانون الدولي</a:t>
          </a:r>
          <a:endParaRPr lang="en-US" sz="2200" kern="1200"/>
        </a:p>
      </dsp:txBody>
      <dsp:txXfrm>
        <a:off x="3347950" y="4087086"/>
        <a:ext cx="1945059" cy="1167035"/>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0D8410-6CEB-48FE-8E04-6598CEAD60DC}">
      <dsp:nvSpPr>
        <dsp:cNvPr id="0" name=""/>
        <dsp:cNvSpPr/>
      </dsp:nvSpPr>
      <dsp:spPr>
        <a:xfrm>
          <a:off x="0" y="16985"/>
          <a:ext cx="8229600" cy="89643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r" defTabSz="1022350" rtl="1">
            <a:lnSpc>
              <a:spcPct val="90000"/>
            </a:lnSpc>
            <a:spcBef>
              <a:spcPct val="0"/>
            </a:spcBef>
            <a:spcAft>
              <a:spcPct val="35000"/>
            </a:spcAft>
          </a:pPr>
          <a:r>
            <a:rPr lang="ar-IQ" sz="2300" kern="1200" smtClean="0"/>
            <a:t>أنشئت بموجب اتفاقية خاصة وقعت في 16/ك1/ 1920</a:t>
          </a:r>
          <a:endParaRPr lang="en-US" sz="2300" kern="1200"/>
        </a:p>
      </dsp:txBody>
      <dsp:txXfrm>
        <a:off x="43761" y="60746"/>
        <a:ext cx="8142078" cy="808917"/>
      </dsp:txXfrm>
    </dsp:sp>
    <dsp:sp modelId="{3BE924FD-645F-437F-AEE0-5A474200F7B3}">
      <dsp:nvSpPr>
        <dsp:cNvPr id="0" name=""/>
        <dsp:cNvSpPr/>
      </dsp:nvSpPr>
      <dsp:spPr>
        <a:xfrm>
          <a:off x="0" y="979664"/>
          <a:ext cx="8229600" cy="89643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r" defTabSz="1022350" rtl="1">
            <a:lnSpc>
              <a:spcPct val="90000"/>
            </a:lnSpc>
            <a:spcBef>
              <a:spcPct val="0"/>
            </a:spcBef>
            <a:spcAft>
              <a:spcPct val="35000"/>
            </a:spcAft>
          </a:pPr>
          <a:r>
            <a:rPr lang="ar-IQ" sz="2300" kern="1200" smtClean="0"/>
            <a:t>تتبع عصبة الأمم</a:t>
          </a:r>
          <a:endParaRPr lang="en-US" sz="2300" kern="1200"/>
        </a:p>
      </dsp:txBody>
      <dsp:txXfrm>
        <a:off x="43761" y="1023425"/>
        <a:ext cx="8142078" cy="808917"/>
      </dsp:txXfrm>
    </dsp:sp>
    <dsp:sp modelId="{40AB0227-001B-480F-BC18-D16CA16AC107}">
      <dsp:nvSpPr>
        <dsp:cNvPr id="0" name=""/>
        <dsp:cNvSpPr/>
      </dsp:nvSpPr>
      <dsp:spPr>
        <a:xfrm>
          <a:off x="0" y="1942344"/>
          <a:ext cx="8229600" cy="89643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r" defTabSz="1022350" rtl="1">
            <a:lnSpc>
              <a:spcPct val="90000"/>
            </a:lnSpc>
            <a:spcBef>
              <a:spcPct val="0"/>
            </a:spcBef>
            <a:spcAft>
              <a:spcPct val="35000"/>
            </a:spcAft>
          </a:pPr>
          <a:r>
            <a:rPr lang="ar-IQ" sz="2300" kern="1200" smtClean="0"/>
            <a:t>تتكون من قضاة دائميون يعينون بموافقة مجلس العصبة والجمعية العامة</a:t>
          </a:r>
          <a:endParaRPr lang="en-US" sz="2300" kern="1200"/>
        </a:p>
      </dsp:txBody>
      <dsp:txXfrm>
        <a:off x="43761" y="1986105"/>
        <a:ext cx="8142078" cy="808917"/>
      </dsp:txXfrm>
    </dsp:sp>
    <dsp:sp modelId="{EA977A4E-F653-40FF-85BC-7A8740F4F697}">
      <dsp:nvSpPr>
        <dsp:cNvPr id="0" name=""/>
        <dsp:cNvSpPr/>
      </dsp:nvSpPr>
      <dsp:spPr>
        <a:xfrm>
          <a:off x="0" y="2905023"/>
          <a:ext cx="8229600" cy="89643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r" defTabSz="1022350" rtl="1">
            <a:lnSpc>
              <a:spcPct val="90000"/>
            </a:lnSpc>
            <a:spcBef>
              <a:spcPct val="0"/>
            </a:spcBef>
            <a:spcAft>
              <a:spcPct val="35000"/>
            </a:spcAft>
          </a:pPr>
          <a:r>
            <a:rPr lang="ar-IQ" sz="2300" kern="1200" smtClean="0"/>
            <a:t>تختص بالفصل في المنازعات التي يرفعها إليها الدول الأعضاء</a:t>
          </a:r>
          <a:endParaRPr lang="en-US" sz="2300" kern="1200"/>
        </a:p>
      </dsp:txBody>
      <dsp:txXfrm>
        <a:off x="43761" y="2948784"/>
        <a:ext cx="8142078" cy="808917"/>
      </dsp:txXfrm>
    </dsp:sp>
    <dsp:sp modelId="{36E4C225-18A1-4187-8BC5-CAB9065183FE}">
      <dsp:nvSpPr>
        <dsp:cNvPr id="0" name=""/>
        <dsp:cNvSpPr/>
      </dsp:nvSpPr>
      <dsp:spPr>
        <a:xfrm>
          <a:off x="0" y="3867703"/>
          <a:ext cx="8229600" cy="89643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r" defTabSz="1022350" rtl="1">
            <a:lnSpc>
              <a:spcPct val="90000"/>
            </a:lnSpc>
            <a:spcBef>
              <a:spcPct val="0"/>
            </a:spcBef>
            <a:spcAft>
              <a:spcPct val="35000"/>
            </a:spcAft>
          </a:pPr>
          <a:r>
            <a:rPr lang="ar-IQ" sz="2300" kern="1200" smtClean="0"/>
            <a:t>تختص بتقديم الرأي في تفسير نصوص العهد ومعاهدات الصلح وهي مشابهة لمحكمة العدل الدولية في منظمة الامم المتحدة والتي سنشرحها في المحاضرات القادمة</a:t>
          </a:r>
          <a:endParaRPr lang="en-US" sz="2300" kern="1200"/>
        </a:p>
      </dsp:txBody>
      <dsp:txXfrm>
        <a:off x="43761" y="3911464"/>
        <a:ext cx="8142078" cy="808917"/>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1D4089-A903-41CD-87FD-647A2647BF1B}">
      <dsp:nvSpPr>
        <dsp:cNvPr id="0" name=""/>
        <dsp:cNvSpPr/>
      </dsp:nvSpPr>
      <dsp:spPr>
        <a:xfrm>
          <a:off x="0" y="251"/>
          <a:ext cx="8229600" cy="959859"/>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r" defTabSz="1244600" rtl="1">
            <a:lnSpc>
              <a:spcPct val="90000"/>
            </a:lnSpc>
            <a:spcBef>
              <a:spcPct val="0"/>
            </a:spcBef>
            <a:spcAft>
              <a:spcPct val="35000"/>
            </a:spcAft>
          </a:pPr>
          <a:r>
            <a:rPr lang="ar-IQ" sz="2800" kern="1200" dirty="0" smtClean="0"/>
            <a:t>تتمثل مهمة عصبة الأمم في أمرين رئيسين:</a:t>
          </a:r>
          <a:endParaRPr lang="en-US" sz="2800" kern="1200" dirty="0"/>
        </a:p>
      </dsp:txBody>
      <dsp:txXfrm>
        <a:off x="46856" y="47107"/>
        <a:ext cx="8135888" cy="866147"/>
      </dsp:txXfrm>
    </dsp:sp>
    <dsp:sp modelId="{FFED767E-0227-4FE6-8A81-E2986D9898CF}">
      <dsp:nvSpPr>
        <dsp:cNvPr id="0" name=""/>
        <dsp:cNvSpPr/>
      </dsp:nvSpPr>
      <dsp:spPr>
        <a:xfrm>
          <a:off x="0" y="1106990"/>
          <a:ext cx="8229600" cy="864964"/>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r" defTabSz="1244600" rtl="1">
            <a:lnSpc>
              <a:spcPct val="90000"/>
            </a:lnSpc>
            <a:spcBef>
              <a:spcPct val="0"/>
            </a:spcBef>
            <a:spcAft>
              <a:spcPct val="35000"/>
            </a:spcAft>
          </a:pPr>
          <a:r>
            <a:rPr lang="ar-IQ" sz="2800" kern="1200" dirty="0" smtClean="0"/>
            <a:t>ضمان السلم العالمي</a:t>
          </a:r>
          <a:endParaRPr lang="en-US" sz="2800" kern="1200" dirty="0"/>
        </a:p>
      </dsp:txBody>
      <dsp:txXfrm>
        <a:off x="42224" y="1149214"/>
        <a:ext cx="8145152" cy="780516"/>
      </dsp:txXfrm>
    </dsp:sp>
    <dsp:sp modelId="{A6CA368E-6A3A-49B5-841A-FA255D715BE3}">
      <dsp:nvSpPr>
        <dsp:cNvPr id="0" name=""/>
        <dsp:cNvSpPr/>
      </dsp:nvSpPr>
      <dsp:spPr>
        <a:xfrm>
          <a:off x="0" y="2118834"/>
          <a:ext cx="8229600" cy="619071"/>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r" defTabSz="1244600" rtl="1">
            <a:lnSpc>
              <a:spcPct val="90000"/>
            </a:lnSpc>
            <a:spcBef>
              <a:spcPct val="0"/>
            </a:spcBef>
            <a:spcAft>
              <a:spcPct val="35000"/>
            </a:spcAft>
          </a:pPr>
          <a:r>
            <a:rPr lang="ar-IQ" sz="2800" kern="1200" dirty="0" smtClean="0"/>
            <a:t>تنظيم وتوثيق التعاون الدولي</a:t>
          </a:r>
          <a:endParaRPr lang="en-US" sz="2800" kern="1200" dirty="0"/>
        </a:p>
      </dsp:txBody>
      <dsp:txXfrm>
        <a:off x="30221" y="2149055"/>
        <a:ext cx="8169158" cy="558629"/>
      </dsp:txXfrm>
    </dsp:sp>
    <dsp:sp modelId="{4183B075-06B6-4394-A547-667370E45A47}">
      <dsp:nvSpPr>
        <dsp:cNvPr id="0" name=""/>
        <dsp:cNvSpPr/>
      </dsp:nvSpPr>
      <dsp:spPr>
        <a:xfrm>
          <a:off x="0" y="2884786"/>
          <a:ext cx="8229600" cy="1640925"/>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IQ" sz="2400" kern="1200" dirty="0" smtClean="0"/>
            <a:t>وقد ثبت فشل العصبة في تحقيق أهدافها المذكورة حيث أن مهمة حفظ السلم العالمي يتطلب النجاح في اجراءات نزع السلاح ، وبسبب عدم وجود رقابة حقيقية على تسلح الدول فقد سارعت هذه الدول إلى الاخلال بالتزاماتها والسعي إلى تسليح جيوشها في غفلة منها</a:t>
          </a:r>
          <a:endParaRPr lang="en-US" sz="2400" kern="1200" dirty="0"/>
        </a:p>
      </dsp:txBody>
      <dsp:txXfrm>
        <a:off x="80103" y="2964889"/>
        <a:ext cx="8069394" cy="1480719"/>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584589-A921-47FD-A48D-A79723A40C37}">
      <dsp:nvSpPr>
        <dsp:cNvPr id="0" name=""/>
        <dsp:cNvSpPr/>
      </dsp:nvSpPr>
      <dsp:spPr>
        <a:xfrm>
          <a:off x="0" y="499926"/>
          <a:ext cx="8229600" cy="111969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r" defTabSz="1289050" rtl="1">
            <a:lnSpc>
              <a:spcPct val="90000"/>
            </a:lnSpc>
            <a:spcBef>
              <a:spcPct val="0"/>
            </a:spcBef>
            <a:spcAft>
              <a:spcPct val="35000"/>
            </a:spcAft>
          </a:pPr>
          <a:r>
            <a:rPr lang="ar-IQ" sz="2900" kern="1200" smtClean="0"/>
            <a:t>لم تحقق العصبة هدفها في حماية سلامة أقاليم الدول ضد أي اعتداء خارجي لكن ذلك لم يمنع بعض الدول من الاعتداء على اخرى</a:t>
          </a:r>
          <a:endParaRPr lang="en-US" sz="2900" kern="1200"/>
        </a:p>
      </dsp:txBody>
      <dsp:txXfrm>
        <a:off x="54659" y="554585"/>
        <a:ext cx="8120282" cy="1010372"/>
      </dsp:txXfrm>
    </dsp:sp>
    <dsp:sp modelId="{4B96308E-680B-467B-990C-F132AE8DFC8A}">
      <dsp:nvSpPr>
        <dsp:cNvPr id="0" name=""/>
        <dsp:cNvSpPr/>
      </dsp:nvSpPr>
      <dsp:spPr>
        <a:xfrm>
          <a:off x="0" y="1703136"/>
          <a:ext cx="8229600" cy="111969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r" defTabSz="1289050" rtl="1">
            <a:lnSpc>
              <a:spcPct val="90000"/>
            </a:lnSpc>
            <a:spcBef>
              <a:spcPct val="0"/>
            </a:spcBef>
            <a:spcAft>
              <a:spcPct val="35000"/>
            </a:spcAft>
          </a:pPr>
          <a:r>
            <a:rPr lang="ar-IQ" sz="2900" kern="1200" smtClean="0"/>
            <a:t>ايطاليا احتلت الحبشة 1936</a:t>
          </a:r>
          <a:endParaRPr lang="en-US" sz="2900" kern="1200"/>
        </a:p>
      </dsp:txBody>
      <dsp:txXfrm>
        <a:off x="54659" y="1757795"/>
        <a:ext cx="8120282" cy="1010372"/>
      </dsp:txXfrm>
    </dsp:sp>
    <dsp:sp modelId="{3265BBE4-BEF4-4A5E-AF48-8B766C5D993A}">
      <dsp:nvSpPr>
        <dsp:cNvPr id="0" name=""/>
        <dsp:cNvSpPr/>
      </dsp:nvSpPr>
      <dsp:spPr>
        <a:xfrm>
          <a:off x="0" y="2906346"/>
          <a:ext cx="8229600" cy="111969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r" defTabSz="1289050" rtl="1">
            <a:lnSpc>
              <a:spcPct val="90000"/>
            </a:lnSpc>
            <a:spcBef>
              <a:spcPct val="0"/>
            </a:spcBef>
            <a:spcAft>
              <a:spcPct val="35000"/>
            </a:spcAft>
          </a:pPr>
          <a:r>
            <a:rPr lang="ar-IQ" sz="2900" kern="1200" smtClean="0"/>
            <a:t>اعتداء روسيا على فنلندا 1939/ تم طرد روسيا</a:t>
          </a:r>
          <a:endParaRPr lang="en-US" sz="2900" kern="1200"/>
        </a:p>
      </dsp:txBody>
      <dsp:txXfrm>
        <a:off x="54659" y="2961005"/>
        <a:ext cx="8120282" cy="1010372"/>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DA4B23-F19A-4608-9ADB-8CC79C477CAF}">
      <dsp:nvSpPr>
        <dsp:cNvPr id="0" name=""/>
        <dsp:cNvSpPr/>
      </dsp:nvSpPr>
      <dsp:spPr>
        <a:xfrm>
          <a:off x="0" y="67473"/>
          <a:ext cx="8640960" cy="4557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r" defTabSz="844550" rtl="1">
            <a:lnSpc>
              <a:spcPct val="90000"/>
            </a:lnSpc>
            <a:spcBef>
              <a:spcPct val="0"/>
            </a:spcBef>
            <a:spcAft>
              <a:spcPct val="35000"/>
            </a:spcAft>
          </a:pPr>
          <a:r>
            <a:rPr lang="ar-IQ" sz="1900" kern="1200" smtClean="0"/>
            <a:t>1- اشتراط حصول الاجماع لإصدار قراراتها في المسائل الهامة</a:t>
          </a:r>
          <a:endParaRPr lang="en-US" sz="1900" kern="1200"/>
        </a:p>
      </dsp:txBody>
      <dsp:txXfrm>
        <a:off x="22246" y="89719"/>
        <a:ext cx="8596468" cy="411223"/>
      </dsp:txXfrm>
    </dsp:sp>
    <dsp:sp modelId="{31F173A4-AD4B-47B0-9CCA-D86D281A6688}">
      <dsp:nvSpPr>
        <dsp:cNvPr id="0" name=""/>
        <dsp:cNvSpPr/>
      </dsp:nvSpPr>
      <dsp:spPr>
        <a:xfrm>
          <a:off x="0" y="577908"/>
          <a:ext cx="8640960" cy="4557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r" defTabSz="844550" rtl="1">
            <a:lnSpc>
              <a:spcPct val="90000"/>
            </a:lnSpc>
            <a:spcBef>
              <a:spcPct val="0"/>
            </a:spcBef>
            <a:spcAft>
              <a:spcPct val="35000"/>
            </a:spcAft>
          </a:pPr>
          <a:r>
            <a:rPr lang="ar-IQ" sz="1900" kern="1200" smtClean="0"/>
            <a:t>2- ترددها في اتخاذ قرار حاسم في المسائل الدولية الخطيرة</a:t>
          </a:r>
          <a:endParaRPr lang="en-US" sz="1900" kern="1200"/>
        </a:p>
      </dsp:txBody>
      <dsp:txXfrm>
        <a:off x="22246" y="600154"/>
        <a:ext cx="8596468" cy="411223"/>
      </dsp:txXfrm>
    </dsp:sp>
    <dsp:sp modelId="{06B58F79-7AED-4967-B4A4-D37A885BEDDD}">
      <dsp:nvSpPr>
        <dsp:cNvPr id="0" name=""/>
        <dsp:cNvSpPr/>
      </dsp:nvSpPr>
      <dsp:spPr>
        <a:xfrm>
          <a:off x="0" y="1088343"/>
          <a:ext cx="8640960" cy="4557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r" defTabSz="844550" rtl="1">
            <a:lnSpc>
              <a:spcPct val="90000"/>
            </a:lnSpc>
            <a:spcBef>
              <a:spcPct val="0"/>
            </a:spcBef>
            <a:spcAft>
              <a:spcPct val="35000"/>
            </a:spcAft>
          </a:pPr>
          <a:r>
            <a:rPr lang="ar-IQ" sz="1900" kern="1200" smtClean="0"/>
            <a:t>3- عدم انضمام بعض الدول الكبرى كالولايات المتحدة وانسحاب البعض الآخر.</a:t>
          </a:r>
          <a:endParaRPr lang="en-US" sz="1900" kern="1200"/>
        </a:p>
      </dsp:txBody>
      <dsp:txXfrm>
        <a:off x="22246" y="1110589"/>
        <a:ext cx="8596468" cy="411223"/>
      </dsp:txXfrm>
    </dsp:sp>
    <dsp:sp modelId="{02CB33D8-C4AF-451D-B16F-FC784D289042}">
      <dsp:nvSpPr>
        <dsp:cNvPr id="0" name=""/>
        <dsp:cNvSpPr/>
      </dsp:nvSpPr>
      <dsp:spPr>
        <a:xfrm>
          <a:off x="0" y="1598778"/>
          <a:ext cx="8640960" cy="4557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r" defTabSz="844550" rtl="1">
            <a:lnSpc>
              <a:spcPct val="90000"/>
            </a:lnSpc>
            <a:spcBef>
              <a:spcPct val="0"/>
            </a:spcBef>
            <a:spcAft>
              <a:spcPct val="35000"/>
            </a:spcAft>
          </a:pPr>
          <a:r>
            <a:rPr lang="ar-IQ" sz="1900" kern="1200" smtClean="0"/>
            <a:t>4- ضعف رقابتها على التسلح</a:t>
          </a:r>
          <a:endParaRPr lang="en-US" sz="1900" kern="1200"/>
        </a:p>
      </dsp:txBody>
      <dsp:txXfrm>
        <a:off x="22246" y="1621024"/>
        <a:ext cx="8596468" cy="411223"/>
      </dsp:txXfrm>
    </dsp:sp>
    <dsp:sp modelId="{5CAF5DEB-AC80-400B-8DF9-C31F5E09FF3A}">
      <dsp:nvSpPr>
        <dsp:cNvPr id="0" name=""/>
        <dsp:cNvSpPr/>
      </dsp:nvSpPr>
      <dsp:spPr>
        <a:xfrm>
          <a:off x="0" y="2109213"/>
          <a:ext cx="8640960" cy="4557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r" defTabSz="844550" rtl="1">
            <a:lnSpc>
              <a:spcPct val="90000"/>
            </a:lnSpc>
            <a:spcBef>
              <a:spcPct val="0"/>
            </a:spcBef>
            <a:spcAft>
              <a:spcPct val="35000"/>
            </a:spcAft>
          </a:pPr>
          <a:r>
            <a:rPr lang="ar-IQ" sz="1900" kern="1200" smtClean="0"/>
            <a:t>5- افتقارها الى الوسائل الزجرية كالقوات المسلحة لردع العدوان</a:t>
          </a:r>
          <a:endParaRPr lang="en-US" sz="1900" kern="1200"/>
        </a:p>
      </dsp:txBody>
      <dsp:txXfrm>
        <a:off x="22246" y="2131459"/>
        <a:ext cx="8596468" cy="411223"/>
      </dsp:txXfrm>
    </dsp:sp>
    <dsp:sp modelId="{B0D556A2-EFAF-4E5C-94BB-2D240C7B09B9}">
      <dsp:nvSpPr>
        <dsp:cNvPr id="0" name=""/>
        <dsp:cNvSpPr/>
      </dsp:nvSpPr>
      <dsp:spPr>
        <a:xfrm>
          <a:off x="0" y="2619648"/>
          <a:ext cx="8640960" cy="4557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r" defTabSz="844550" rtl="1">
            <a:lnSpc>
              <a:spcPct val="90000"/>
            </a:lnSpc>
            <a:spcBef>
              <a:spcPct val="0"/>
            </a:spcBef>
            <a:spcAft>
              <a:spcPct val="35000"/>
            </a:spcAft>
          </a:pPr>
          <a:r>
            <a:rPr lang="ar-IQ" sz="1900" kern="1200" smtClean="0"/>
            <a:t>6-عدم اهتمامها بالتعاون الاقتصادي والاجتماعي بين الأمم بصورة كافية.</a:t>
          </a:r>
          <a:endParaRPr lang="en-US" sz="1900" kern="1200"/>
        </a:p>
      </dsp:txBody>
      <dsp:txXfrm>
        <a:off x="22246" y="2641894"/>
        <a:ext cx="8596468" cy="411223"/>
      </dsp:txXfrm>
    </dsp:sp>
    <dsp:sp modelId="{5C6949E5-2C8E-4F36-A088-48F70D2DF474}">
      <dsp:nvSpPr>
        <dsp:cNvPr id="0" name=""/>
        <dsp:cNvSpPr/>
      </dsp:nvSpPr>
      <dsp:spPr>
        <a:xfrm>
          <a:off x="0" y="3130082"/>
          <a:ext cx="8640960" cy="4557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r" defTabSz="844550" rtl="1">
            <a:lnSpc>
              <a:spcPct val="90000"/>
            </a:lnSpc>
            <a:spcBef>
              <a:spcPct val="0"/>
            </a:spcBef>
            <a:spcAft>
              <a:spcPct val="35000"/>
            </a:spcAft>
          </a:pPr>
          <a:r>
            <a:rPr lang="ar-IQ" sz="1900" kern="1200" smtClean="0"/>
            <a:t>7- الصعوبات المالية</a:t>
          </a:r>
          <a:endParaRPr lang="en-US" sz="1900" kern="1200"/>
        </a:p>
      </dsp:txBody>
      <dsp:txXfrm>
        <a:off x="22246" y="3152328"/>
        <a:ext cx="8596468" cy="411223"/>
      </dsp:txXfrm>
    </dsp:sp>
    <dsp:sp modelId="{0EC3D6D3-DDE1-4D95-987D-F2C6D8AA2FEF}">
      <dsp:nvSpPr>
        <dsp:cNvPr id="0" name=""/>
        <dsp:cNvSpPr/>
      </dsp:nvSpPr>
      <dsp:spPr>
        <a:xfrm>
          <a:off x="0" y="3640517"/>
          <a:ext cx="8640960" cy="4557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r" defTabSz="844550" rtl="1">
            <a:lnSpc>
              <a:spcPct val="90000"/>
            </a:lnSpc>
            <a:spcBef>
              <a:spcPct val="0"/>
            </a:spcBef>
            <a:spcAft>
              <a:spcPct val="35000"/>
            </a:spcAft>
          </a:pPr>
          <a:r>
            <a:rPr lang="ar-IQ" sz="1900" kern="1200" smtClean="0"/>
            <a:t>8- الازمة الاقتصادية المالية التي استفحلت عام 1929</a:t>
          </a:r>
          <a:endParaRPr lang="en-US" sz="1900" kern="1200"/>
        </a:p>
      </dsp:txBody>
      <dsp:txXfrm>
        <a:off x="22246" y="3662763"/>
        <a:ext cx="8596468" cy="411223"/>
      </dsp:txXfrm>
    </dsp:sp>
    <dsp:sp modelId="{0A659AA2-6F23-4C5E-A137-4C444E613F94}">
      <dsp:nvSpPr>
        <dsp:cNvPr id="0" name=""/>
        <dsp:cNvSpPr/>
      </dsp:nvSpPr>
      <dsp:spPr>
        <a:xfrm>
          <a:off x="0" y="4150952"/>
          <a:ext cx="8640960" cy="4557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r" defTabSz="844550" rtl="1">
            <a:lnSpc>
              <a:spcPct val="90000"/>
            </a:lnSpc>
            <a:spcBef>
              <a:spcPct val="0"/>
            </a:spcBef>
            <a:spcAft>
              <a:spcPct val="35000"/>
            </a:spcAft>
          </a:pPr>
          <a:r>
            <a:rPr lang="ar-IQ" sz="1900" kern="1200" smtClean="0"/>
            <a:t>كل ذلك شجع الدول القوية في أوربا الى التمادي في التجاوز على الدول الضعيفة</a:t>
          </a:r>
          <a:endParaRPr lang="en-US" sz="1900" kern="1200"/>
        </a:p>
      </dsp:txBody>
      <dsp:txXfrm>
        <a:off x="22246" y="4173198"/>
        <a:ext cx="8596468" cy="411223"/>
      </dsp:txXfrm>
    </dsp:sp>
    <dsp:sp modelId="{CE0DFD90-7D7E-470E-B971-C8986145CDE2}">
      <dsp:nvSpPr>
        <dsp:cNvPr id="0" name=""/>
        <dsp:cNvSpPr/>
      </dsp:nvSpPr>
      <dsp:spPr>
        <a:xfrm>
          <a:off x="0" y="4661387"/>
          <a:ext cx="8640960" cy="4557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r" defTabSz="844550" rtl="1">
            <a:lnSpc>
              <a:spcPct val="90000"/>
            </a:lnSpc>
            <a:spcBef>
              <a:spcPct val="0"/>
            </a:spcBef>
            <a:spcAft>
              <a:spcPct val="35000"/>
            </a:spcAft>
          </a:pPr>
          <a:r>
            <a:rPr lang="ar-IQ" sz="1900" kern="1200" smtClean="0"/>
            <a:t>ادى ذلك الى انفجار الحرب العالمية الثانية</a:t>
          </a:r>
          <a:endParaRPr lang="en-US" sz="1900" kern="1200"/>
        </a:p>
      </dsp:txBody>
      <dsp:txXfrm>
        <a:off x="22246" y="4683633"/>
        <a:ext cx="8596468" cy="411223"/>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9010FA-559C-4403-A4EB-F84AEBEFCF90}">
      <dsp:nvSpPr>
        <dsp:cNvPr id="0" name=""/>
        <dsp:cNvSpPr/>
      </dsp:nvSpPr>
      <dsp:spPr>
        <a:xfrm>
          <a:off x="0" y="176880"/>
          <a:ext cx="2571749" cy="15430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IQ" sz="2000" b="1" kern="1200" dirty="0" smtClean="0"/>
            <a:t>في مجال اختصاصها الإداري:</a:t>
          </a:r>
          <a:endParaRPr lang="en-US" sz="2000" b="1" kern="1200" dirty="0"/>
        </a:p>
      </dsp:txBody>
      <dsp:txXfrm>
        <a:off x="0" y="176880"/>
        <a:ext cx="2571749" cy="1543050"/>
      </dsp:txXfrm>
    </dsp:sp>
    <dsp:sp modelId="{842C8AF2-6E79-414D-B865-4FF72D749D5D}">
      <dsp:nvSpPr>
        <dsp:cNvPr id="0" name=""/>
        <dsp:cNvSpPr/>
      </dsp:nvSpPr>
      <dsp:spPr>
        <a:xfrm>
          <a:off x="2828925" y="176880"/>
          <a:ext cx="2571749" cy="15430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IQ" sz="2400" b="1" kern="1200" dirty="0" smtClean="0"/>
            <a:t>الاشراف على تطبيق نظام الانتداب</a:t>
          </a:r>
          <a:endParaRPr lang="en-US" sz="2400" b="1" kern="1200" dirty="0"/>
        </a:p>
      </dsp:txBody>
      <dsp:txXfrm>
        <a:off x="2828925" y="176880"/>
        <a:ext cx="2571749" cy="1543050"/>
      </dsp:txXfrm>
    </dsp:sp>
    <dsp:sp modelId="{203073D2-987C-4009-922E-32CF86CCFB38}">
      <dsp:nvSpPr>
        <dsp:cNvPr id="0" name=""/>
        <dsp:cNvSpPr/>
      </dsp:nvSpPr>
      <dsp:spPr>
        <a:xfrm>
          <a:off x="5657849" y="176880"/>
          <a:ext cx="2571749" cy="15430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IQ" sz="2000" b="1" kern="1200" dirty="0" smtClean="0"/>
            <a:t>مبدأ حماية الأقليات (توليها إدارة إقليم السار)</a:t>
          </a:r>
          <a:endParaRPr lang="en-US" sz="2000" b="1" kern="1200" dirty="0"/>
        </a:p>
      </dsp:txBody>
      <dsp:txXfrm>
        <a:off x="5657849" y="176880"/>
        <a:ext cx="2571749" cy="1543050"/>
      </dsp:txXfrm>
    </dsp:sp>
    <dsp:sp modelId="{C0983AB5-4892-433F-9D97-BC5E7D575CB9}">
      <dsp:nvSpPr>
        <dsp:cNvPr id="0" name=""/>
        <dsp:cNvSpPr/>
      </dsp:nvSpPr>
      <dsp:spPr>
        <a:xfrm>
          <a:off x="442392" y="1977105"/>
          <a:ext cx="4515890" cy="237197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IQ" sz="2400" b="1" kern="1200" dirty="0" smtClean="0"/>
            <a:t>ملخص القضية ( قرار معاهدة فرساي انتزاع مناجم الفحم في إقليم السار من المانيا وتسليمها لفرنسا، تحت اشراف العصبة، وإجراء استفتاء لأهالي الإقليم عام 1935 لتقرير مصيرهم، فاختاروا الانضمام الى المانيا.</a:t>
          </a:r>
          <a:endParaRPr lang="en-US" sz="2400" b="1" kern="1200" dirty="0"/>
        </a:p>
      </dsp:txBody>
      <dsp:txXfrm>
        <a:off x="442392" y="1977105"/>
        <a:ext cx="4515890" cy="2371976"/>
      </dsp:txXfrm>
    </dsp:sp>
    <dsp:sp modelId="{524FAB70-EF3C-4A04-941A-B4D25FB34365}">
      <dsp:nvSpPr>
        <dsp:cNvPr id="0" name=""/>
        <dsp:cNvSpPr/>
      </dsp:nvSpPr>
      <dsp:spPr>
        <a:xfrm>
          <a:off x="5215457" y="2391568"/>
          <a:ext cx="2571749" cy="15430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IQ" sz="2400" b="1" kern="1200" dirty="0" smtClean="0"/>
            <a:t>اشراف العصبة على ميناء </a:t>
          </a:r>
          <a:r>
            <a:rPr lang="ar-IQ" sz="2400" b="1" kern="1200" dirty="0" err="1" smtClean="0"/>
            <a:t>دانتزك</a:t>
          </a:r>
          <a:r>
            <a:rPr lang="ar-IQ" sz="2400" b="1" kern="1200" dirty="0" smtClean="0"/>
            <a:t> الذي سلخ من المانيا</a:t>
          </a:r>
          <a:endParaRPr lang="en-US" sz="2400" b="1" kern="1200" dirty="0"/>
        </a:p>
      </dsp:txBody>
      <dsp:txXfrm>
        <a:off x="5215457" y="2391568"/>
        <a:ext cx="2571749" cy="1543050"/>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7EA8AC-DF39-4E57-B7FB-17026FC32B6F}">
      <dsp:nvSpPr>
        <dsp:cNvPr id="0" name=""/>
        <dsp:cNvSpPr/>
      </dsp:nvSpPr>
      <dsp:spPr>
        <a:xfrm>
          <a:off x="0" y="54617"/>
          <a:ext cx="8229600" cy="140312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r" defTabSz="1600200" rtl="1">
            <a:lnSpc>
              <a:spcPct val="90000"/>
            </a:lnSpc>
            <a:spcBef>
              <a:spcPct val="0"/>
            </a:spcBef>
            <a:spcAft>
              <a:spcPct val="35000"/>
            </a:spcAft>
          </a:pPr>
          <a:r>
            <a:rPr lang="ar-IQ" sz="3600" kern="1200" smtClean="0"/>
            <a:t>تمت تصفية عصبة الأمم في نيسان 1946</a:t>
          </a:r>
          <a:endParaRPr lang="en-US" sz="3600" kern="1200"/>
        </a:p>
      </dsp:txBody>
      <dsp:txXfrm>
        <a:off x="68495" y="123112"/>
        <a:ext cx="8092610" cy="1266132"/>
      </dsp:txXfrm>
    </dsp:sp>
    <dsp:sp modelId="{3427F05A-29FB-4BC9-A49F-7D5685125CFC}">
      <dsp:nvSpPr>
        <dsp:cNvPr id="0" name=""/>
        <dsp:cNvSpPr/>
      </dsp:nvSpPr>
      <dsp:spPr>
        <a:xfrm>
          <a:off x="0" y="1561420"/>
          <a:ext cx="8229600" cy="140312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r" defTabSz="1600200" rtl="1">
            <a:lnSpc>
              <a:spcPct val="90000"/>
            </a:lnSpc>
            <a:spcBef>
              <a:spcPct val="0"/>
            </a:spcBef>
            <a:spcAft>
              <a:spcPct val="35000"/>
            </a:spcAft>
          </a:pPr>
          <a:r>
            <a:rPr lang="ar-IQ" sz="3600" kern="1200" smtClean="0"/>
            <a:t>عقدت الجمعية العامة في جنيف آخر دورة لها </a:t>
          </a:r>
          <a:endParaRPr lang="en-US" sz="3600" kern="1200"/>
        </a:p>
      </dsp:txBody>
      <dsp:txXfrm>
        <a:off x="68495" y="1629915"/>
        <a:ext cx="8092610" cy="1266132"/>
      </dsp:txXfrm>
    </dsp:sp>
    <dsp:sp modelId="{54D987C8-13B0-4E48-80CE-57590C65B85A}">
      <dsp:nvSpPr>
        <dsp:cNvPr id="0" name=""/>
        <dsp:cNvSpPr/>
      </dsp:nvSpPr>
      <dsp:spPr>
        <a:xfrm>
          <a:off x="0" y="3068222"/>
          <a:ext cx="8229600" cy="140312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r" defTabSz="1600200" rtl="1">
            <a:lnSpc>
              <a:spcPct val="90000"/>
            </a:lnSpc>
            <a:spcBef>
              <a:spcPct val="0"/>
            </a:spcBef>
            <a:spcAft>
              <a:spcPct val="35000"/>
            </a:spcAft>
          </a:pPr>
          <a:r>
            <a:rPr lang="ar-IQ" sz="3600" kern="1200" smtClean="0"/>
            <a:t>قررت نقل جميع اموالها وممتلكاتها إلى منظمة الأمم المتحدة</a:t>
          </a:r>
          <a:endParaRPr lang="en-US" sz="3600" kern="1200"/>
        </a:p>
      </dsp:txBody>
      <dsp:txXfrm>
        <a:off x="68495" y="3136717"/>
        <a:ext cx="8092610" cy="12661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AA78D8-9A10-4807-B23E-43860ED3FFF3}">
      <dsp:nvSpPr>
        <dsp:cNvPr id="0" name=""/>
        <dsp:cNvSpPr/>
      </dsp:nvSpPr>
      <dsp:spPr>
        <a:xfrm>
          <a:off x="0" y="204951"/>
          <a:ext cx="8229600" cy="6236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r" defTabSz="1155700" rtl="1">
            <a:lnSpc>
              <a:spcPct val="90000"/>
            </a:lnSpc>
            <a:spcBef>
              <a:spcPct val="0"/>
            </a:spcBef>
            <a:spcAft>
              <a:spcPct val="35000"/>
            </a:spcAft>
          </a:pPr>
          <a:r>
            <a:rPr lang="ar-IQ" sz="2600" kern="1200" smtClean="0"/>
            <a:t>يمكن ان تستشف الأهداف من نص ديباجة ميثاقها</a:t>
          </a:r>
          <a:endParaRPr lang="en-US" sz="2600" kern="1200"/>
        </a:p>
      </dsp:txBody>
      <dsp:txXfrm>
        <a:off x="30442" y="235393"/>
        <a:ext cx="8168716" cy="562726"/>
      </dsp:txXfrm>
    </dsp:sp>
    <dsp:sp modelId="{52BDD4F1-5E92-4760-8B27-EE49648D8773}">
      <dsp:nvSpPr>
        <dsp:cNvPr id="0" name=""/>
        <dsp:cNvSpPr/>
      </dsp:nvSpPr>
      <dsp:spPr>
        <a:xfrm>
          <a:off x="0" y="903441"/>
          <a:ext cx="8229600" cy="6236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r" defTabSz="1155700" rtl="1">
            <a:lnSpc>
              <a:spcPct val="90000"/>
            </a:lnSpc>
            <a:spcBef>
              <a:spcPct val="0"/>
            </a:spcBef>
            <a:spcAft>
              <a:spcPct val="35000"/>
            </a:spcAft>
          </a:pPr>
          <a:r>
            <a:rPr lang="ar-IQ" sz="2600" kern="1200" smtClean="0"/>
            <a:t>الأطراف المتعاقدة ترمي الى تنمية التعاون بين الأمم وتحقيق السلام والامن </a:t>
          </a:r>
          <a:endParaRPr lang="en-US" sz="2600" kern="1200"/>
        </a:p>
      </dsp:txBody>
      <dsp:txXfrm>
        <a:off x="30442" y="933883"/>
        <a:ext cx="8168716" cy="562726"/>
      </dsp:txXfrm>
    </dsp:sp>
    <dsp:sp modelId="{0060F1CD-6733-474B-BC55-206ED68DFBE7}">
      <dsp:nvSpPr>
        <dsp:cNvPr id="0" name=""/>
        <dsp:cNvSpPr/>
      </dsp:nvSpPr>
      <dsp:spPr>
        <a:xfrm>
          <a:off x="0" y="1601931"/>
          <a:ext cx="8229600" cy="6236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r" defTabSz="1155700" rtl="1">
            <a:lnSpc>
              <a:spcPct val="90000"/>
            </a:lnSpc>
            <a:spcBef>
              <a:spcPct val="0"/>
            </a:spcBef>
            <a:spcAft>
              <a:spcPct val="35000"/>
            </a:spcAft>
          </a:pPr>
          <a:r>
            <a:rPr lang="ar-IQ" sz="2600" kern="1200" smtClean="0"/>
            <a:t>عدم اللجوء للحرب</a:t>
          </a:r>
          <a:endParaRPr lang="en-US" sz="2600" kern="1200"/>
        </a:p>
      </dsp:txBody>
      <dsp:txXfrm>
        <a:off x="30442" y="1632373"/>
        <a:ext cx="8168716" cy="562726"/>
      </dsp:txXfrm>
    </dsp:sp>
    <dsp:sp modelId="{E507D193-4918-470D-9816-64235F60F045}">
      <dsp:nvSpPr>
        <dsp:cNvPr id="0" name=""/>
        <dsp:cNvSpPr/>
      </dsp:nvSpPr>
      <dsp:spPr>
        <a:xfrm>
          <a:off x="0" y="2300421"/>
          <a:ext cx="8229600" cy="6236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r" defTabSz="1155700" rtl="1">
            <a:lnSpc>
              <a:spcPct val="90000"/>
            </a:lnSpc>
            <a:spcBef>
              <a:spcPct val="0"/>
            </a:spcBef>
            <a:spcAft>
              <a:spcPct val="35000"/>
            </a:spcAft>
          </a:pPr>
          <a:r>
            <a:rPr lang="ar-IQ" sz="2600" kern="1200" smtClean="0"/>
            <a:t>اقامة علاقات تعاون اساسها العدل والشرف </a:t>
          </a:r>
          <a:endParaRPr lang="en-US" sz="2600" kern="1200"/>
        </a:p>
      </dsp:txBody>
      <dsp:txXfrm>
        <a:off x="30442" y="2330863"/>
        <a:ext cx="8168716" cy="562726"/>
      </dsp:txXfrm>
    </dsp:sp>
    <dsp:sp modelId="{18B8A8C2-AB3B-42C1-A77E-6A9F7732F721}">
      <dsp:nvSpPr>
        <dsp:cNvPr id="0" name=""/>
        <dsp:cNvSpPr/>
      </dsp:nvSpPr>
      <dsp:spPr>
        <a:xfrm>
          <a:off x="0" y="2998911"/>
          <a:ext cx="8229600" cy="6236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r" defTabSz="1155700" rtl="1">
            <a:lnSpc>
              <a:spcPct val="90000"/>
            </a:lnSpc>
            <a:spcBef>
              <a:spcPct val="0"/>
            </a:spcBef>
            <a:spcAft>
              <a:spcPct val="35000"/>
            </a:spcAft>
          </a:pPr>
          <a:r>
            <a:rPr lang="ar-IQ" sz="2600" kern="1200" smtClean="0"/>
            <a:t>تنفيذ قواعد القانون الدولي</a:t>
          </a:r>
          <a:endParaRPr lang="en-US" sz="2600" kern="1200"/>
        </a:p>
      </dsp:txBody>
      <dsp:txXfrm>
        <a:off x="30442" y="3029353"/>
        <a:ext cx="8168716" cy="562726"/>
      </dsp:txXfrm>
    </dsp:sp>
    <dsp:sp modelId="{DB444253-E5C0-48EF-BBD5-65A0BBD98686}">
      <dsp:nvSpPr>
        <dsp:cNvPr id="0" name=""/>
        <dsp:cNvSpPr/>
      </dsp:nvSpPr>
      <dsp:spPr>
        <a:xfrm>
          <a:off x="0" y="3697401"/>
          <a:ext cx="8229600" cy="6236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r" defTabSz="1155700" rtl="1">
            <a:lnSpc>
              <a:spcPct val="90000"/>
            </a:lnSpc>
            <a:spcBef>
              <a:spcPct val="0"/>
            </a:spcBef>
            <a:spcAft>
              <a:spcPct val="35000"/>
            </a:spcAft>
          </a:pPr>
          <a:r>
            <a:rPr lang="ar-IQ" sz="2600" kern="1200" smtClean="0"/>
            <a:t>احترام التزامات الدول المترتبة على المعاهدات</a:t>
          </a:r>
          <a:endParaRPr lang="en-US" sz="2600" kern="1200"/>
        </a:p>
      </dsp:txBody>
      <dsp:txXfrm>
        <a:off x="30442" y="3727843"/>
        <a:ext cx="8168716" cy="56272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A8E7DF-84C7-45AF-8C4C-56E6E23AD9CB}">
      <dsp:nvSpPr>
        <dsp:cNvPr id="0" name=""/>
        <dsp:cNvSpPr/>
      </dsp:nvSpPr>
      <dsp:spPr>
        <a:xfrm>
          <a:off x="0" y="61401"/>
          <a:ext cx="8229600" cy="104247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r" defTabSz="1200150" rtl="1">
            <a:lnSpc>
              <a:spcPct val="90000"/>
            </a:lnSpc>
            <a:spcBef>
              <a:spcPct val="0"/>
            </a:spcBef>
            <a:spcAft>
              <a:spcPct val="35000"/>
            </a:spcAft>
          </a:pPr>
          <a:r>
            <a:rPr lang="ar-IQ" sz="2700" kern="1200" smtClean="0"/>
            <a:t>العضوية فيها اختيارية للدول يمكن لأي دولة الانضمام أو الانسحاب بحرية وينقسم اعضائها إلى ثلاث أنواع:</a:t>
          </a:r>
          <a:endParaRPr lang="en-US" sz="2700" kern="1200"/>
        </a:p>
      </dsp:txBody>
      <dsp:txXfrm>
        <a:off x="50889" y="112290"/>
        <a:ext cx="8127822" cy="940692"/>
      </dsp:txXfrm>
    </dsp:sp>
    <dsp:sp modelId="{8DAA4441-76AC-44C0-BD44-DF987C4A7011}">
      <dsp:nvSpPr>
        <dsp:cNvPr id="0" name=""/>
        <dsp:cNvSpPr/>
      </dsp:nvSpPr>
      <dsp:spPr>
        <a:xfrm>
          <a:off x="0" y="1181631"/>
          <a:ext cx="8229600" cy="104247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r" defTabSz="1200150" rtl="1">
            <a:lnSpc>
              <a:spcPct val="90000"/>
            </a:lnSpc>
            <a:spcBef>
              <a:spcPct val="0"/>
            </a:spcBef>
            <a:spcAft>
              <a:spcPct val="35000"/>
            </a:spcAft>
          </a:pPr>
          <a:r>
            <a:rPr lang="ar-IQ" sz="2700" kern="1200" smtClean="0"/>
            <a:t>أ- الاعضاء المؤسسون: </a:t>
          </a:r>
          <a:endParaRPr lang="en-US" sz="2700" kern="1200"/>
        </a:p>
      </dsp:txBody>
      <dsp:txXfrm>
        <a:off x="50889" y="1232520"/>
        <a:ext cx="8127822" cy="940692"/>
      </dsp:txXfrm>
    </dsp:sp>
    <dsp:sp modelId="{EA6D2C03-B7A3-4D4C-9388-DD01FE37F6C2}">
      <dsp:nvSpPr>
        <dsp:cNvPr id="0" name=""/>
        <dsp:cNvSpPr/>
      </dsp:nvSpPr>
      <dsp:spPr>
        <a:xfrm>
          <a:off x="0" y="2301861"/>
          <a:ext cx="8229600" cy="104247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r" defTabSz="1200150" rtl="1">
            <a:lnSpc>
              <a:spcPct val="90000"/>
            </a:lnSpc>
            <a:spcBef>
              <a:spcPct val="0"/>
            </a:spcBef>
            <a:spcAft>
              <a:spcPct val="35000"/>
            </a:spcAft>
          </a:pPr>
          <a:r>
            <a:rPr lang="ar-IQ" sz="2700" kern="1200" smtClean="0"/>
            <a:t>وهم الدول التي اشتركت في الحرب ووقعت على معاهدات الصلح</a:t>
          </a:r>
          <a:endParaRPr lang="en-US" sz="2700" kern="1200"/>
        </a:p>
      </dsp:txBody>
      <dsp:txXfrm>
        <a:off x="50889" y="2352750"/>
        <a:ext cx="8127822" cy="940692"/>
      </dsp:txXfrm>
    </dsp:sp>
    <dsp:sp modelId="{ECA381FB-FE01-40AF-AD81-B958AD4C1117}">
      <dsp:nvSpPr>
        <dsp:cNvPr id="0" name=""/>
        <dsp:cNvSpPr/>
      </dsp:nvSpPr>
      <dsp:spPr>
        <a:xfrm>
          <a:off x="0" y="3422091"/>
          <a:ext cx="8229600" cy="104247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r" defTabSz="1200150" rtl="1">
            <a:lnSpc>
              <a:spcPct val="90000"/>
            </a:lnSpc>
            <a:spcBef>
              <a:spcPct val="0"/>
            </a:spcBef>
            <a:spcAft>
              <a:spcPct val="35000"/>
            </a:spcAft>
          </a:pPr>
          <a:r>
            <a:rPr lang="ar-IQ" sz="2700" kern="1200" smtClean="0"/>
            <a:t>عددهم 32 دولة من الحلفاء ومؤيديهم ومنهم( امريكا، انكلترا ، الصين ،فرنسا، كوبا، برازيل ، الهند،....الخ)</a:t>
          </a:r>
          <a:endParaRPr lang="en-US" sz="2700" kern="1200"/>
        </a:p>
      </dsp:txBody>
      <dsp:txXfrm>
        <a:off x="50889" y="3472980"/>
        <a:ext cx="8127822" cy="94069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2DD9BF-9204-48BB-A9EB-59F75BE01553}">
      <dsp:nvSpPr>
        <dsp:cNvPr id="0" name=""/>
        <dsp:cNvSpPr/>
      </dsp:nvSpPr>
      <dsp:spPr>
        <a:xfrm>
          <a:off x="3616" y="0"/>
          <a:ext cx="1581224" cy="45259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IQ" sz="2000" b="1" kern="1200" dirty="0" smtClean="0"/>
            <a:t>هناك دول اشتركت في الحرب ووقعت معاهدة الصلح لكنها لم تدخل العصبة لعدم مصادقتها على معاهدة الصلح وهي :</a:t>
          </a:r>
          <a:endParaRPr lang="en-US" sz="2000" b="1" kern="1200" dirty="0"/>
        </a:p>
      </dsp:txBody>
      <dsp:txXfrm>
        <a:off x="49928" y="46312"/>
        <a:ext cx="1488600" cy="4433339"/>
      </dsp:txXfrm>
    </dsp:sp>
    <dsp:sp modelId="{DBA78CD8-D3A1-4FD2-B9C2-4CFB9B7AC81A}">
      <dsp:nvSpPr>
        <dsp:cNvPr id="0" name=""/>
        <dsp:cNvSpPr/>
      </dsp:nvSpPr>
      <dsp:spPr>
        <a:xfrm>
          <a:off x="1742963" y="2066909"/>
          <a:ext cx="335219" cy="3921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a:off x="1742963" y="2145338"/>
        <a:ext cx="234653" cy="235285"/>
      </dsp:txXfrm>
    </dsp:sp>
    <dsp:sp modelId="{595730E0-2609-47E8-969C-C872AB9BAB08}">
      <dsp:nvSpPr>
        <dsp:cNvPr id="0" name=""/>
        <dsp:cNvSpPr/>
      </dsp:nvSpPr>
      <dsp:spPr>
        <a:xfrm>
          <a:off x="2217330" y="1321292"/>
          <a:ext cx="1581224" cy="188337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IQ" sz="2400" b="1" kern="1200" dirty="0" smtClean="0"/>
            <a:t>الحجاز لاحتلالها من قبل ابن سعود</a:t>
          </a:r>
          <a:endParaRPr lang="en-US" sz="2400" b="1" kern="1200" dirty="0"/>
        </a:p>
      </dsp:txBody>
      <dsp:txXfrm>
        <a:off x="2263642" y="1367604"/>
        <a:ext cx="1488600" cy="1790753"/>
      </dsp:txXfrm>
    </dsp:sp>
    <dsp:sp modelId="{EA3060D6-8B69-41AE-A9E6-D4D2E219E719}">
      <dsp:nvSpPr>
        <dsp:cNvPr id="0" name=""/>
        <dsp:cNvSpPr/>
      </dsp:nvSpPr>
      <dsp:spPr>
        <a:xfrm>
          <a:off x="3956677" y="2066909"/>
          <a:ext cx="335219" cy="3921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a:off x="3956677" y="2145338"/>
        <a:ext cx="234653" cy="235285"/>
      </dsp:txXfrm>
    </dsp:sp>
    <dsp:sp modelId="{C3A99FEB-185B-4A6F-99AD-C8B07A56E379}">
      <dsp:nvSpPr>
        <dsp:cNvPr id="0" name=""/>
        <dsp:cNvSpPr/>
      </dsp:nvSpPr>
      <dsp:spPr>
        <a:xfrm>
          <a:off x="4431044" y="1321292"/>
          <a:ext cx="1581224" cy="188337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IQ" sz="2200" b="1" kern="1200" dirty="0" smtClean="0"/>
            <a:t>الولايات المتحدة لرفض مجلس الشيوخ المصادقة على معاهدة فرساي</a:t>
          </a:r>
          <a:endParaRPr lang="en-US" sz="2200" b="1" kern="1200" dirty="0"/>
        </a:p>
      </dsp:txBody>
      <dsp:txXfrm>
        <a:off x="4477356" y="1367604"/>
        <a:ext cx="1488600" cy="1790753"/>
      </dsp:txXfrm>
    </dsp:sp>
    <dsp:sp modelId="{AE5632D2-AEB9-4EAC-B5C6-83F5BA6BEAEF}">
      <dsp:nvSpPr>
        <dsp:cNvPr id="0" name=""/>
        <dsp:cNvSpPr/>
      </dsp:nvSpPr>
      <dsp:spPr>
        <a:xfrm>
          <a:off x="6170391" y="2066909"/>
          <a:ext cx="335219" cy="3921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a:off x="6170391" y="2145338"/>
        <a:ext cx="234653" cy="235285"/>
      </dsp:txXfrm>
    </dsp:sp>
    <dsp:sp modelId="{DC1D94A6-87AC-46DA-AFEF-B17062FAB8CD}">
      <dsp:nvSpPr>
        <dsp:cNvPr id="0" name=""/>
        <dsp:cNvSpPr/>
      </dsp:nvSpPr>
      <dsp:spPr>
        <a:xfrm>
          <a:off x="6644759" y="1321292"/>
          <a:ext cx="1581224" cy="188337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IQ" sz="2200" b="1" kern="1200" dirty="0" smtClean="0"/>
            <a:t>الاكوادور لأسباب مالية ، انضمت لاحقاً في 1934.</a:t>
          </a:r>
          <a:endParaRPr lang="en-US" sz="2200" b="1" kern="1200" dirty="0"/>
        </a:p>
      </dsp:txBody>
      <dsp:txXfrm>
        <a:off x="6691071" y="1367604"/>
        <a:ext cx="1488600" cy="179075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37076B-6ACD-49A0-B5B8-E3F39B1F3552}">
      <dsp:nvSpPr>
        <dsp:cNvPr id="0" name=""/>
        <dsp:cNvSpPr/>
      </dsp:nvSpPr>
      <dsp:spPr>
        <a:xfrm>
          <a:off x="0" y="54617"/>
          <a:ext cx="8229600" cy="140312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r" defTabSz="1600200" rtl="1">
            <a:lnSpc>
              <a:spcPct val="90000"/>
            </a:lnSpc>
            <a:spcBef>
              <a:spcPct val="0"/>
            </a:spcBef>
            <a:spcAft>
              <a:spcPct val="35000"/>
            </a:spcAft>
          </a:pPr>
          <a:r>
            <a:rPr lang="ar-IQ" sz="3600" kern="1200" smtClean="0"/>
            <a:t>وهم الدول المحايدة التي لم تشترك في مؤتمر فرساي </a:t>
          </a:r>
          <a:endParaRPr lang="en-US" sz="3600" kern="1200"/>
        </a:p>
      </dsp:txBody>
      <dsp:txXfrm>
        <a:off x="68495" y="123112"/>
        <a:ext cx="8092610" cy="1266132"/>
      </dsp:txXfrm>
    </dsp:sp>
    <dsp:sp modelId="{D5857C00-2EFA-4DF6-9711-A25BC727C38C}">
      <dsp:nvSpPr>
        <dsp:cNvPr id="0" name=""/>
        <dsp:cNvSpPr/>
      </dsp:nvSpPr>
      <dsp:spPr>
        <a:xfrm>
          <a:off x="0" y="1561420"/>
          <a:ext cx="8229600" cy="140312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r" defTabSz="1600200" rtl="1">
            <a:lnSpc>
              <a:spcPct val="90000"/>
            </a:lnSpc>
            <a:spcBef>
              <a:spcPct val="0"/>
            </a:spcBef>
            <a:spcAft>
              <a:spcPct val="35000"/>
            </a:spcAft>
          </a:pPr>
          <a:r>
            <a:rPr lang="ar-IQ" sz="3600" kern="1200" smtClean="0"/>
            <a:t>وقد تم اخذ رأيها عند مناقشة العهد وتحريره</a:t>
          </a:r>
          <a:endParaRPr lang="en-US" sz="3600" kern="1200"/>
        </a:p>
      </dsp:txBody>
      <dsp:txXfrm>
        <a:off x="68495" y="1629915"/>
        <a:ext cx="8092610" cy="1266132"/>
      </dsp:txXfrm>
    </dsp:sp>
    <dsp:sp modelId="{9D143739-559E-46BB-953B-1FDA752A8162}">
      <dsp:nvSpPr>
        <dsp:cNvPr id="0" name=""/>
        <dsp:cNvSpPr/>
      </dsp:nvSpPr>
      <dsp:spPr>
        <a:xfrm>
          <a:off x="0" y="3068222"/>
          <a:ext cx="8229600" cy="140312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r" defTabSz="1600200" rtl="1">
            <a:lnSpc>
              <a:spcPct val="90000"/>
            </a:lnSpc>
            <a:spcBef>
              <a:spcPct val="0"/>
            </a:spcBef>
            <a:spcAft>
              <a:spcPct val="35000"/>
            </a:spcAft>
          </a:pPr>
          <a:r>
            <a:rPr lang="ar-IQ" sz="3600" kern="1200" smtClean="0"/>
            <a:t>وهي (13) دولة منها (ايران ، الارجنتين، شيلي، الدنمارك، اسبانيا ، هولندا، السويد، سويسرا وغيرها)</a:t>
          </a:r>
          <a:endParaRPr lang="en-US" sz="3600" kern="1200"/>
        </a:p>
      </dsp:txBody>
      <dsp:txXfrm>
        <a:off x="68495" y="3136717"/>
        <a:ext cx="8092610" cy="126613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CA80A9-D7BE-4A9C-9A9C-F73384F059F9}">
      <dsp:nvSpPr>
        <dsp:cNvPr id="0" name=""/>
        <dsp:cNvSpPr/>
      </dsp:nvSpPr>
      <dsp:spPr>
        <a:xfrm>
          <a:off x="0" y="72009"/>
          <a:ext cx="8229600" cy="74053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r" defTabSz="844550" rtl="1">
            <a:lnSpc>
              <a:spcPct val="90000"/>
            </a:lnSpc>
            <a:spcBef>
              <a:spcPct val="0"/>
            </a:spcBef>
            <a:spcAft>
              <a:spcPct val="35000"/>
            </a:spcAft>
          </a:pPr>
          <a:r>
            <a:rPr lang="ar-IQ" sz="1900" b="1" kern="1200" dirty="0" smtClean="0"/>
            <a:t>وهي الدول التي دخلت العصبة بعد إنشائها حيث نص العهد على :</a:t>
          </a:r>
          <a:endParaRPr lang="en-US" sz="1900" b="1" kern="1200" dirty="0"/>
        </a:p>
      </dsp:txBody>
      <dsp:txXfrm>
        <a:off x="36150" y="108159"/>
        <a:ext cx="8157300" cy="668236"/>
      </dsp:txXfrm>
    </dsp:sp>
    <dsp:sp modelId="{42BD8FE7-7E5A-4211-A5FB-DB6157B5C3CB}">
      <dsp:nvSpPr>
        <dsp:cNvPr id="0" name=""/>
        <dsp:cNvSpPr/>
      </dsp:nvSpPr>
      <dsp:spPr>
        <a:xfrm>
          <a:off x="0" y="865547"/>
          <a:ext cx="8229600" cy="74053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r" defTabSz="844550" rtl="1">
            <a:lnSpc>
              <a:spcPct val="90000"/>
            </a:lnSpc>
            <a:spcBef>
              <a:spcPct val="0"/>
            </a:spcBef>
            <a:spcAft>
              <a:spcPct val="35000"/>
            </a:spcAft>
          </a:pPr>
          <a:r>
            <a:rPr lang="ar-IQ" sz="1900" b="1" kern="1200" dirty="0" smtClean="0"/>
            <a:t>أي دولة أو </a:t>
          </a:r>
          <a:r>
            <a:rPr lang="ar-IQ" sz="1900" b="1" kern="1200" dirty="0" err="1" smtClean="0"/>
            <a:t>دومنيون</a:t>
          </a:r>
          <a:r>
            <a:rPr lang="ar-IQ" sz="1900" b="1" kern="1200" dirty="0" smtClean="0"/>
            <a:t> أو مستعمرة تحكم نفسها بنفسها من حقها أن تصبح عضوا في العصبة إذا وافق على ذلك ثلثا اعضاء الجمعية العمومية</a:t>
          </a:r>
          <a:endParaRPr lang="en-US" sz="1900" b="1" kern="1200" dirty="0"/>
        </a:p>
      </dsp:txBody>
      <dsp:txXfrm>
        <a:off x="36150" y="901697"/>
        <a:ext cx="8157300" cy="668236"/>
      </dsp:txXfrm>
    </dsp:sp>
    <dsp:sp modelId="{3CCB59C8-D2C1-4FBA-BF29-F6699D0B52AA}">
      <dsp:nvSpPr>
        <dsp:cNvPr id="0" name=""/>
        <dsp:cNvSpPr/>
      </dsp:nvSpPr>
      <dsp:spPr>
        <a:xfrm>
          <a:off x="0" y="1660804"/>
          <a:ext cx="8229600" cy="74053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r" defTabSz="844550" rtl="1">
            <a:lnSpc>
              <a:spcPct val="90000"/>
            </a:lnSpc>
            <a:spcBef>
              <a:spcPct val="0"/>
            </a:spcBef>
            <a:spcAft>
              <a:spcPct val="35000"/>
            </a:spcAft>
          </a:pPr>
          <a:r>
            <a:rPr lang="ar-IQ" sz="1900" b="1" kern="1200" dirty="0" smtClean="0"/>
            <a:t>إذا قدمت الضمان الكافي على خالص نيتها في احترام التزاماتها الدولية</a:t>
          </a:r>
          <a:endParaRPr lang="en-US" sz="1900" b="1" kern="1200" dirty="0"/>
        </a:p>
      </dsp:txBody>
      <dsp:txXfrm>
        <a:off x="36150" y="1696954"/>
        <a:ext cx="8157300" cy="668236"/>
      </dsp:txXfrm>
    </dsp:sp>
    <dsp:sp modelId="{B7D0C90B-1DEB-4FA1-9CFF-8A7B42CE5B3E}">
      <dsp:nvSpPr>
        <dsp:cNvPr id="0" name=""/>
        <dsp:cNvSpPr/>
      </dsp:nvSpPr>
      <dsp:spPr>
        <a:xfrm>
          <a:off x="0" y="2456061"/>
          <a:ext cx="8229600" cy="74053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r" defTabSz="844550" rtl="1">
            <a:lnSpc>
              <a:spcPct val="90000"/>
            </a:lnSpc>
            <a:spcBef>
              <a:spcPct val="0"/>
            </a:spcBef>
            <a:spcAft>
              <a:spcPct val="35000"/>
            </a:spcAft>
          </a:pPr>
          <a:r>
            <a:rPr lang="ar-IQ" sz="1900" b="1" kern="1200" dirty="0" smtClean="0"/>
            <a:t>إذا صرحت بأنها تقبل كل ما تضعه العصبة من النظم الخاصة بالتسلح أو بالقوة البرية والبحرية والجوية</a:t>
          </a:r>
          <a:endParaRPr lang="en-US" sz="1900" b="1" kern="1200" dirty="0"/>
        </a:p>
      </dsp:txBody>
      <dsp:txXfrm>
        <a:off x="36150" y="2492211"/>
        <a:ext cx="8157300" cy="668236"/>
      </dsp:txXfrm>
    </dsp:sp>
    <dsp:sp modelId="{6577FAC9-5037-4913-A75A-FB4CA438561F}">
      <dsp:nvSpPr>
        <dsp:cNvPr id="0" name=""/>
        <dsp:cNvSpPr/>
      </dsp:nvSpPr>
      <dsp:spPr>
        <a:xfrm>
          <a:off x="0" y="3251318"/>
          <a:ext cx="8229600" cy="74053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r" defTabSz="844550" rtl="1">
            <a:lnSpc>
              <a:spcPct val="90000"/>
            </a:lnSpc>
            <a:spcBef>
              <a:spcPct val="0"/>
            </a:spcBef>
            <a:spcAft>
              <a:spcPct val="35000"/>
            </a:spcAft>
          </a:pPr>
          <a:r>
            <a:rPr lang="ar-IQ" sz="1900" b="1" kern="1200" dirty="0" smtClean="0"/>
            <a:t>تم قبول انتماء (21) دولة خلال الفترة 1919- 1939 منها:</a:t>
          </a:r>
          <a:endParaRPr lang="en-US" sz="1900" b="1" kern="1200" dirty="0"/>
        </a:p>
      </dsp:txBody>
      <dsp:txXfrm>
        <a:off x="36150" y="3287468"/>
        <a:ext cx="8157300" cy="668236"/>
      </dsp:txXfrm>
    </dsp:sp>
    <dsp:sp modelId="{BEEACBA5-E65B-464B-B609-0D519EDD154A}">
      <dsp:nvSpPr>
        <dsp:cNvPr id="0" name=""/>
        <dsp:cNvSpPr/>
      </dsp:nvSpPr>
      <dsp:spPr>
        <a:xfrm>
          <a:off x="0" y="4046575"/>
          <a:ext cx="8229600" cy="74053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r" defTabSz="844550" rtl="1">
            <a:lnSpc>
              <a:spcPct val="90000"/>
            </a:lnSpc>
            <a:spcBef>
              <a:spcPct val="0"/>
            </a:spcBef>
            <a:spcAft>
              <a:spcPct val="35000"/>
            </a:spcAft>
          </a:pPr>
          <a:r>
            <a:rPr lang="ar-IQ" sz="1900" b="1" kern="1200" dirty="0" smtClean="0"/>
            <a:t>( النمسا وبلغاريا 1920،  المانيا 1926، </a:t>
          </a:r>
          <a:r>
            <a:rPr lang="ar-IQ" sz="1900" b="1" kern="1200" dirty="0" smtClean="0">
              <a:solidFill>
                <a:schemeClr val="accent6"/>
              </a:solidFill>
            </a:rPr>
            <a:t>العراق وتركيا 1932</a:t>
          </a:r>
          <a:r>
            <a:rPr lang="ar-IQ" sz="1900" b="1" kern="1200" dirty="0" smtClean="0"/>
            <a:t>،روسيا وافغانستان 1934، مصر 1937</a:t>
          </a:r>
          <a:endParaRPr lang="en-US" sz="1900" b="1" kern="1200" dirty="0"/>
        </a:p>
      </dsp:txBody>
      <dsp:txXfrm>
        <a:off x="36150" y="4082725"/>
        <a:ext cx="8157300" cy="66823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BD72DA-919A-4694-A682-83C8BBCEC506}">
      <dsp:nvSpPr>
        <dsp:cNvPr id="0" name=""/>
        <dsp:cNvSpPr/>
      </dsp:nvSpPr>
      <dsp:spPr>
        <a:xfrm>
          <a:off x="0" y="0"/>
          <a:ext cx="8712968" cy="54640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IQ" sz="2000" b="1" kern="1200" dirty="0" smtClean="0"/>
            <a:t>تفقد الدولة عضويتها :</a:t>
          </a:r>
          <a:endParaRPr lang="en-US" sz="2000" b="1" kern="1200" dirty="0"/>
        </a:p>
      </dsp:txBody>
      <dsp:txXfrm>
        <a:off x="26673" y="26673"/>
        <a:ext cx="8659622" cy="493062"/>
      </dsp:txXfrm>
    </dsp:sp>
    <dsp:sp modelId="{10DAE56C-2667-41D0-B7C7-CC6114B47DC2}">
      <dsp:nvSpPr>
        <dsp:cNvPr id="0" name=""/>
        <dsp:cNvSpPr/>
      </dsp:nvSpPr>
      <dsp:spPr>
        <a:xfrm>
          <a:off x="0" y="686645"/>
          <a:ext cx="8712968" cy="4949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IQ" sz="2000" b="1" kern="1200" dirty="0" smtClean="0"/>
            <a:t>أما بالانسحاب ( من شروطه لا يصبح فعلياً إلا بعد مرور سنتين من ابداء الدولة رغبتها).</a:t>
          </a:r>
          <a:endParaRPr lang="en-US" sz="2000" b="1" kern="1200" dirty="0"/>
        </a:p>
      </dsp:txBody>
      <dsp:txXfrm>
        <a:off x="24164" y="710809"/>
        <a:ext cx="8664640" cy="446665"/>
      </dsp:txXfrm>
    </dsp:sp>
    <dsp:sp modelId="{7AE2F6EE-8467-4756-AC53-D81AE5523AB5}">
      <dsp:nvSpPr>
        <dsp:cNvPr id="0" name=""/>
        <dsp:cNvSpPr/>
      </dsp:nvSpPr>
      <dsp:spPr>
        <a:xfrm>
          <a:off x="0" y="1195743"/>
          <a:ext cx="8712968" cy="4949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IQ" sz="2000" b="1" kern="1200" dirty="0" smtClean="0"/>
            <a:t>أو الطرد إذا أخلت بواجباتها المنصوص عليها في العهد</a:t>
          </a:r>
          <a:endParaRPr lang="en-US" sz="2000" b="1" kern="1200" dirty="0"/>
        </a:p>
      </dsp:txBody>
      <dsp:txXfrm>
        <a:off x="24164" y="1219907"/>
        <a:ext cx="8664640" cy="446665"/>
      </dsp:txXfrm>
    </dsp:sp>
    <dsp:sp modelId="{B8896296-3ECD-496F-AE98-E046FF639161}">
      <dsp:nvSpPr>
        <dsp:cNvPr id="0" name=""/>
        <dsp:cNvSpPr/>
      </dsp:nvSpPr>
      <dsp:spPr>
        <a:xfrm>
          <a:off x="0" y="1686100"/>
          <a:ext cx="8712968" cy="4949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IQ" sz="2000" b="1" kern="1200" dirty="0" smtClean="0"/>
            <a:t>أو عدم موافقتها على إجراء تعديل </a:t>
          </a:r>
          <a:endParaRPr lang="en-US" sz="2000" b="1" kern="1200" dirty="0"/>
        </a:p>
      </dsp:txBody>
      <dsp:txXfrm>
        <a:off x="24164" y="1710264"/>
        <a:ext cx="8664640" cy="446665"/>
      </dsp:txXfrm>
    </dsp:sp>
    <dsp:sp modelId="{4DEBFF04-7733-464F-A2C9-F3283491C770}">
      <dsp:nvSpPr>
        <dsp:cNvPr id="0" name=""/>
        <dsp:cNvSpPr/>
      </dsp:nvSpPr>
      <dsp:spPr>
        <a:xfrm>
          <a:off x="0" y="2185833"/>
          <a:ext cx="8712968" cy="4949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IQ" sz="2000" b="1" kern="1200" dirty="0" smtClean="0"/>
            <a:t>أو فقدت سيادتها واستقلالها</a:t>
          </a:r>
          <a:endParaRPr lang="en-US" sz="2000" b="1" kern="1200" dirty="0"/>
        </a:p>
      </dsp:txBody>
      <dsp:txXfrm>
        <a:off x="24164" y="2209997"/>
        <a:ext cx="8664640" cy="446665"/>
      </dsp:txXfrm>
    </dsp:sp>
    <dsp:sp modelId="{1B7B73D4-C039-45D7-AA91-316E1A5C81D5}">
      <dsp:nvSpPr>
        <dsp:cNvPr id="0" name=""/>
        <dsp:cNvSpPr/>
      </dsp:nvSpPr>
      <dsp:spPr>
        <a:xfrm>
          <a:off x="0" y="2685561"/>
          <a:ext cx="8712968" cy="4949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IQ" sz="2000" b="1" kern="1200" dirty="0" smtClean="0"/>
            <a:t>لقد كان عدد الدول الاعضاء في العصبة عام 1932 (60) دولة</a:t>
          </a:r>
          <a:endParaRPr lang="en-US" sz="2000" b="1" kern="1200" dirty="0"/>
        </a:p>
      </dsp:txBody>
      <dsp:txXfrm>
        <a:off x="24164" y="2709725"/>
        <a:ext cx="8664640" cy="446665"/>
      </dsp:txXfrm>
    </dsp:sp>
    <dsp:sp modelId="{1BB9F713-AE18-4300-90D4-AB3B3E99A634}">
      <dsp:nvSpPr>
        <dsp:cNvPr id="0" name=""/>
        <dsp:cNvSpPr/>
      </dsp:nvSpPr>
      <dsp:spPr>
        <a:xfrm>
          <a:off x="0" y="3185288"/>
          <a:ext cx="8712968" cy="4949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IQ" sz="2000" b="1" kern="1200" dirty="0" smtClean="0"/>
            <a:t>أما عام 1939فأصبح (44) بسبب </a:t>
          </a:r>
          <a:endParaRPr lang="en-US" sz="2000" b="1" kern="1200" dirty="0"/>
        </a:p>
      </dsp:txBody>
      <dsp:txXfrm>
        <a:off x="24164" y="3209452"/>
        <a:ext cx="8664640" cy="446665"/>
      </dsp:txXfrm>
    </dsp:sp>
    <dsp:sp modelId="{2A65113D-A818-4170-B7E4-788F8542B5EE}">
      <dsp:nvSpPr>
        <dsp:cNvPr id="0" name=""/>
        <dsp:cNvSpPr/>
      </dsp:nvSpPr>
      <dsp:spPr>
        <a:xfrm>
          <a:off x="0" y="3685016"/>
          <a:ext cx="8712968" cy="4949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IQ" sz="2000" b="1" kern="1200" dirty="0" smtClean="0"/>
            <a:t>الانسحاب (المانيا واليابان عام 1933 وايطاليا عام 1937)</a:t>
          </a:r>
          <a:endParaRPr lang="en-US" sz="2000" b="1" kern="1200" dirty="0"/>
        </a:p>
      </dsp:txBody>
      <dsp:txXfrm>
        <a:off x="24164" y="3709180"/>
        <a:ext cx="8664640" cy="446665"/>
      </dsp:txXfrm>
    </dsp:sp>
    <dsp:sp modelId="{328EB612-FFA7-428C-9F97-697C96F1DE6A}">
      <dsp:nvSpPr>
        <dsp:cNvPr id="0" name=""/>
        <dsp:cNvSpPr/>
      </dsp:nvSpPr>
      <dsp:spPr>
        <a:xfrm>
          <a:off x="0" y="4184749"/>
          <a:ext cx="8712968" cy="4949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IQ" sz="2000" b="1" kern="1200" dirty="0" smtClean="0"/>
            <a:t>او الفصل  مثل روسيا عام 1939 بسبب عدوانها على فلندا)</a:t>
          </a:r>
          <a:endParaRPr lang="en-US" sz="2000" b="1" kern="1200" dirty="0"/>
        </a:p>
      </dsp:txBody>
      <dsp:txXfrm>
        <a:off x="24164" y="4208913"/>
        <a:ext cx="8664640" cy="446665"/>
      </dsp:txXfrm>
    </dsp:sp>
    <dsp:sp modelId="{0D760E08-59B6-42B6-9198-355A517AE7C7}">
      <dsp:nvSpPr>
        <dsp:cNvPr id="0" name=""/>
        <dsp:cNvSpPr/>
      </dsp:nvSpPr>
      <dsp:spPr>
        <a:xfrm>
          <a:off x="0" y="4768929"/>
          <a:ext cx="8712968" cy="52906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IQ" sz="2000" b="1" kern="1200" dirty="0" smtClean="0"/>
            <a:t>او فقدان الاستقلال مثل ابتلاع المانيا كل من النمسا عام 1938 </a:t>
          </a:r>
          <a:r>
            <a:rPr lang="ar-IQ" sz="2000" b="1" kern="1200" dirty="0" err="1" smtClean="0"/>
            <a:t>وجيكوسلوفاكيا</a:t>
          </a:r>
          <a:r>
            <a:rPr lang="ar-IQ" sz="2000" b="1" kern="1200" dirty="0" smtClean="0"/>
            <a:t> عام 1939 واقتسام بولونيا من كل من روسيا والمانيا واحتلال البانيا من قبل ايطاليا.</a:t>
          </a:r>
          <a:endParaRPr lang="en-US" sz="2000" b="1" kern="1200" dirty="0"/>
        </a:p>
      </dsp:txBody>
      <dsp:txXfrm>
        <a:off x="25827" y="4794756"/>
        <a:ext cx="8661314" cy="47740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C08BC1-BFFD-4F52-907E-8415B9EAE59D}">
      <dsp:nvSpPr>
        <dsp:cNvPr id="0" name=""/>
        <dsp:cNvSpPr/>
      </dsp:nvSpPr>
      <dsp:spPr>
        <a:xfrm>
          <a:off x="0" y="0"/>
          <a:ext cx="8435280" cy="100634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IQ" sz="2000" b="1" kern="1200" dirty="0" smtClean="0"/>
            <a:t>بني عهد العصبة على أساس المساواة بين الدول الصغيرة والكبيرة، ومع ذلك فقد أكد على اهمية الدول الكبرى من خلال دراسة اجهزتها </a:t>
          </a:r>
          <a:r>
            <a:rPr lang="ar-IQ" sz="1500" kern="1200" dirty="0" smtClean="0"/>
            <a:t>:</a:t>
          </a:r>
          <a:endParaRPr lang="en-US" sz="1500" kern="1200" dirty="0"/>
        </a:p>
      </dsp:txBody>
      <dsp:txXfrm>
        <a:off x="49126" y="49126"/>
        <a:ext cx="8337028" cy="908091"/>
      </dsp:txXfrm>
    </dsp:sp>
    <dsp:sp modelId="{5DD80105-84C6-4DC9-8F37-59C43A9F9BC2}">
      <dsp:nvSpPr>
        <dsp:cNvPr id="0" name=""/>
        <dsp:cNvSpPr/>
      </dsp:nvSpPr>
      <dsp:spPr>
        <a:xfrm>
          <a:off x="0" y="1014836"/>
          <a:ext cx="8435280" cy="60009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IQ" sz="2000" b="1" kern="1200" dirty="0" smtClean="0"/>
            <a:t>أ</a:t>
          </a:r>
        </a:p>
        <a:p>
          <a:pPr lvl="0" algn="r" defTabSz="889000" rtl="1">
            <a:lnSpc>
              <a:spcPct val="90000"/>
            </a:lnSpc>
            <a:spcBef>
              <a:spcPct val="0"/>
            </a:spcBef>
            <a:spcAft>
              <a:spcPct val="35000"/>
            </a:spcAft>
          </a:pPr>
          <a:r>
            <a:rPr lang="ar-IQ" sz="2000" b="1" kern="1200" dirty="0" smtClean="0"/>
            <a:t>- الجمعية العامة: تضم مندوبي الدول الأعضاء</a:t>
          </a:r>
          <a:endParaRPr lang="en-US" sz="2000" b="1" kern="1200" dirty="0" smtClean="0"/>
        </a:p>
        <a:p>
          <a:pPr lvl="0" algn="r" defTabSz="889000" rtl="1">
            <a:lnSpc>
              <a:spcPct val="90000"/>
            </a:lnSpc>
            <a:spcBef>
              <a:spcPct val="0"/>
            </a:spcBef>
            <a:spcAft>
              <a:spcPct val="35000"/>
            </a:spcAft>
          </a:pPr>
          <a:r>
            <a:rPr lang="ar-IQ" sz="2000" b="1" kern="1200" dirty="0" smtClean="0"/>
            <a:t> </a:t>
          </a:r>
          <a:endParaRPr lang="en-US" sz="2000" b="1" kern="1200" dirty="0"/>
        </a:p>
      </dsp:txBody>
      <dsp:txXfrm>
        <a:off x="29294" y="1044130"/>
        <a:ext cx="8376692" cy="541511"/>
      </dsp:txXfrm>
    </dsp:sp>
    <dsp:sp modelId="{E9F3D6AD-09E7-4343-8740-50B1D9111FEA}">
      <dsp:nvSpPr>
        <dsp:cNvPr id="0" name=""/>
        <dsp:cNvSpPr/>
      </dsp:nvSpPr>
      <dsp:spPr>
        <a:xfrm>
          <a:off x="0" y="1621447"/>
          <a:ext cx="8435280" cy="60009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IQ" sz="2000" b="1" kern="1200" dirty="0" smtClean="0"/>
            <a:t>تعقد اجتماعاتها الاعتيادية كل عام وقد تجتمع بصورة غير عادية</a:t>
          </a:r>
          <a:endParaRPr lang="en-US" sz="2000" b="1" kern="1200" dirty="0"/>
        </a:p>
      </dsp:txBody>
      <dsp:txXfrm>
        <a:off x="29294" y="1650741"/>
        <a:ext cx="8376692" cy="541511"/>
      </dsp:txXfrm>
    </dsp:sp>
    <dsp:sp modelId="{18D30465-B7D4-490B-8514-6F0D9464D341}">
      <dsp:nvSpPr>
        <dsp:cNvPr id="0" name=""/>
        <dsp:cNvSpPr/>
      </dsp:nvSpPr>
      <dsp:spPr>
        <a:xfrm>
          <a:off x="0" y="2228058"/>
          <a:ext cx="8435280" cy="60009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IQ" sz="2000" b="1" kern="1200" dirty="0" smtClean="0"/>
            <a:t>تتمثل صلاحياتها في بحث جميع المسائل التي تدخل ضمن نشاط العصبة.</a:t>
          </a:r>
          <a:endParaRPr lang="en-US" sz="2000" b="1" kern="1200" dirty="0"/>
        </a:p>
      </dsp:txBody>
      <dsp:txXfrm>
        <a:off x="29294" y="2257352"/>
        <a:ext cx="8376692" cy="541511"/>
      </dsp:txXfrm>
    </dsp:sp>
    <dsp:sp modelId="{103AE78C-C868-49B9-B0D8-F3661D3F729C}">
      <dsp:nvSpPr>
        <dsp:cNvPr id="0" name=""/>
        <dsp:cNvSpPr/>
      </dsp:nvSpPr>
      <dsp:spPr>
        <a:xfrm>
          <a:off x="0" y="2834669"/>
          <a:ext cx="8435280" cy="60009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IQ" sz="2000" b="1" kern="1200" dirty="0" smtClean="0">
              <a:solidFill>
                <a:schemeClr val="bg1"/>
              </a:solidFill>
            </a:rPr>
            <a:t>كل ما يتعلق بالسلم العالمي</a:t>
          </a:r>
          <a:endParaRPr lang="en-US" sz="2000" b="1" kern="1200" dirty="0">
            <a:solidFill>
              <a:schemeClr val="bg1"/>
            </a:solidFill>
          </a:endParaRPr>
        </a:p>
      </dsp:txBody>
      <dsp:txXfrm>
        <a:off x="29294" y="2863963"/>
        <a:ext cx="8376692" cy="541511"/>
      </dsp:txXfrm>
    </dsp:sp>
    <dsp:sp modelId="{518259DE-F8F5-49AC-9D68-E807757F8237}">
      <dsp:nvSpPr>
        <dsp:cNvPr id="0" name=""/>
        <dsp:cNvSpPr/>
      </dsp:nvSpPr>
      <dsp:spPr>
        <a:xfrm>
          <a:off x="0" y="3441280"/>
          <a:ext cx="8435280" cy="60009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IQ" sz="2000" b="1" kern="1200" dirty="0" smtClean="0"/>
            <a:t>قبول الاعضاء الجدد في العصبة</a:t>
          </a:r>
          <a:endParaRPr lang="en-US" sz="2000" b="1" kern="1200" dirty="0"/>
        </a:p>
      </dsp:txBody>
      <dsp:txXfrm>
        <a:off x="29294" y="3470574"/>
        <a:ext cx="8376692" cy="541511"/>
      </dsp:txXfrm>
    </dsp:sp>
    <dsp:sp modelId="{C21BA43F-2E4B-48BD-A176-A5AF6ACE4C38}">
      <dsp:nvSpPr>
        <dsp:cNvPr id="0" name=""/>
        <dsp:cNvSpPr/>
      </dsp:nvSpPr>
      <dsp:spPr>
        <a:xfrm>
          <a:off x="0" y="4047890"/>
          <a:ext cx="8435280" cy="60009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IQ" sz="2000" b="1" kern="1200" dirty="0" smtClean="0"/>
            <a:t>انتخاب الاعضاء غير </a:t>
          </a:r>
          <a:r>
            <a:rPr lang="ar-IQ" sz="2000" b="1" kern="1200" dirty="0" err="1" smtClean="0"/>
            <a:t>الدائميين</a:t>
          </a:r>
          <a:r>
            <a:rPr lang="ar-IQ" sz="2000" b="1" kern="1200" dirty="0" smtClean="0"/>
            <a:t> في مجلس العصبة</a:t>
          </a:r>
          <a:endParaRPr lang="en-US" sz="2000" b="1" kern="1200" dirty="0"/>
        </a:p>
      </dsp:txBody>
      <dsp:txXfrm>
        <a:off x="29294" y="4077184"/>
        <a:ext cx="8376692" cy="541511"/>
      </dsp:txXfrm>
    </dsp:sp>
    <dsp:sp modelId="{61200FE6-A805-45C0-A749-F192EF34B9D2}">
      <dsp:nvSpPr>
        <dsp:cNvPr id="0" name=""/>
        <dsp:cNvSpPr/>
      </dsp:nvSpPr>
      <dsp:spPr>
        <a:xfrm>
          <a:off x="0" y="4654501"/>
          <a:ext cx="8435280" cy="60009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IQ" sz="2000" b="1" kern="1200" dirty="0" smtClean="0"/>
            <a:t>إقرار الميزانية</a:t>
          </a:r>
          <a:endParaRPr lang="en-US" sz="2000" b="1" kern="1200" dirty="0"/>
        </a:p>
      </dsp:txBody>
      <dsp:txXfrm>
        <a:off x="29294" y="4683795"/>
        <a:ext cx="8376692" cy="54151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08/09/1445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08/09/1445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08/09/1445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08/09/1445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08/09/1445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08/09/1445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08/09/1445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08/09/1445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08/09/1445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08/09/1445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08/09/1445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08/09/1445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23.xml"/><Relationship Id="rId7" Type="http://schemas.microsoft.com/office/2007/relationships/diagramDrawing" Target="../diagrams/drawing23.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23.xml"/><Relationship Id="rId5" Type="http://schemas.openxmlformats.org/officeDocument/2006/relationships/diagramQuickStyle" Target="../diagrams/quickStyle23.xml"/><Relationship Id="rId4" Type="http://schemas.openxmlformats.org/officeDocument/2006/relationships/diagramLayout" Target="../diagrams/layout23.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24.xml"/><Relationship Id="rId7" Type="http://schemas.microsoft.com/office/2007/relationships/diagramDrawing" Target="../diagrams/drawing24.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24.xml"/><Relationship Id="rId5" Type="http://schemas.openxmlformats.org/officeDocument/2006/relationships/diagramQuickStyle" Target="../diagrams/quickStyle24.xml"/><Relationship Id="rId4" Type="http://schemas.openxmlformats.org/officeDocument/2006/relationships/diagramLayout" Target="../diagrams/layout2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25.xml"/><Relationship Id="rId7" Type="http://schemas.microsoft.com/office/2007/relationships/diagramDrawing" Target="../diagrams/drawing25.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25.xml"/><Relationship Id="rId5" Type="http://schemas.openxmlformats.org/officeDocument/2006/relationships/diagramQuickStyle" Target="../diagrams/quickStyle25.xml"/><Relationship Id="rId4" Type="http://schemas.openxmlformats.org/officeDocument/2006/relationships/diagramLayout" Target="../diagrams/layout25.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26.xml"/><Relationship Id="rId7" Type="http://schemas.microsoft.com/office/2007/relationships/diagramDrawing" Target="../diagrams/drawing26.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26.xml"/><Relationship Id="rId5" Type="http://schemas.openxmlformats.org/officeDocument/2006/relationships/diagramQuickStyle" Target="../diagrams/quickStyle26.xml"/><Relationship Id="rId4" Type="http://schemas.openxmlformats.org/officeDocument/2006/relationships/diagramLayout" Target="../diagrams/layout2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844824"/>
            <a:ext cx="7772400" cy="1872207"/>
          </a:xfrm>
          <a:blipFill>
            <a:blip r:embed="rId2"/>
            <a:tile tx="0" ty="0" sx="100000" sy="100000" flip="none" algn="tl"/>
          </a:blipFill>
        </p:spPr>
        <p:txBody>
          <a:bodyPr>
            <a:normAutofit fontScale="90000"/>
          </a:bodyPr>
          <a:lstStyle/>
          <a:p>
            <a:r>
              <a:rPr lang="ar-IQ" dirty="0"/>
              <a:t>كلية المنصور الجامعة / قسم القانون محاضرات في مادة المنظمات الدولية</a:t>
            </a:r>
            <a:br>
              <a:rPr lang="ar-IQ" dirty="0"/>
            </a:br>
            <a:r>
              <a:rPr lang="ar-IQ" dirty="0"/>
              <a:t>لطلبة المرحلة الرابعة قانون</a:t>
            </a:r>
            <a:endParaRPr lang="en-US" dirty="0"/>
          </a:p>
        </p:txBody>
      </p:sp>
      <p:sp>
        <p:nvSpPr>
          <p:cNvPr id="3" name="عنوان فرعي 2"/>
          <p:cNvSpPr>
            <a:spLocks noGrp="1"/>
          </p:cNvSpPr>
          <p:nvPr>
            <p:ph type="subTitle" idx="1"/>
          </p:nvPr>
        </p:nvSpPr>
        <p:spPr>
          <a:xfrm>
            <a:off x="1371600" y="4315544"/>
            <a:ext cx="6400800" cy="1561728"/>
          </a:xfrm>
          <a:blipFill>
            <a:blip r:embed="rId3"/>
            <a:tile tx="0" ty="0" sx="100000" sy="100000" flip="none" algn="tl"/>
          </a:blipFill>
        </p:spPr>
        <p:txBody>
          <a:bodyPr/>
          <a:lstStyle/>
          <a:p>
            <a:r>
              <a:rPr lang="ar-IQ" dirty="0" smtClean="0"/>
              <a:t>مدرس </a:t>
            </a:r>
            <a:r>
              <a:rPr lang="ar-IQ" dirty="0"/>
              <a:t>المادة</a:t>
            </a:r>
          </a:p>
          <a:p>
            <a:r>
              <a:rPr lang="ar-IQ" dirty="0"/>
              <a:t>د. عماد عبيد جاسم</a:t>
            </a:r>
          </a:p>
          <a:p>
            <a:endParaRPr lang="en-US"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24328" y="188640"/>
            <a:ext cx="1189037" cy="1182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6662" y="188640"/>
            <a:ext cx="1543050" cy="1182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47283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lstStyle/>
          <a:p>
            <a:r>
              <a:rPr lang="ar-IQ" dirty="0" smtClean="0"/>
              <a:t>دول مؤسسة لم تدخل العصبة</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68210762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861226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lstStyle/>
          <a:p>
            <a:r>
              <a:rPr lang="ar-IQ" dirty="0" smtClean="0"/>
              <a:t>ب- الاعضاء المدعوون</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15062482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921332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78098"/>
          </a:xfrm>
          <a:blipFill>
            <a:blip r:embed="rId2"/>
            <a:tile tx="0" ty="0" sx="100000" sy="100000" flip="none" algn="tl"/>
          </a:blipFill>
        </p:spPr>
        <p:txBody>
          <a:bodyPr/>
          <a:lstStyle/>
          <a:p>
            <a:r>
              <a:rPr lang="ar-IQ" dirty="0" smtClean="0"/>
              <a:t>ج- الاعضاء المنتمون</a:t>
            </a:r>
            <a:endParaRPr lang="en-US" dirty="0"/>
          </a:p>
        </p:txBody>
      </p:sp>
      <p:graphicFrame>
        <p:nvGraphicFramePr>
          <p:cNvPr id="6" name="عنصر نائب للمحتوى 5"/>
          <p:cNvGraphicFramePr>
            <a:graphicFrameLocks noGrp="1"/>
          </p:cNvGraphicFramePr>
          <p:nvPr>
            <p:ph idx="1"/>
            <p:extLst>
              <p:ext uri="{D42A27DB-BD31-4B8C-83A1-F6EECF244321}">
                <p14:modId xmlns:p14="http://schemas.microsoft.com/office/powerpoint/2010/main" val="2723514103"/>
              </p:ext>
            </p:extLst>
          </p:nvPr>
        </p:nvGraphicFramePr>
        <p:xfrm>
          <a:off x="457200" y="1307901"/>
          <a:ext cx="8229600" cy="48574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457163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78098"/>
          </a:xfrm>
          <a:blipFill>
            <a:blip r:embed="rId2"/>
            <a:tile tx="0" ty="0" sx="100000" sy="100000" flip="none" algn="tl"/>
          </a:blipFill>
        </p:spPr>
        <p:txBody>
          <a:bodyPr/>
          <a:lstStyle/>
          <a:p>
            <a:r>
              <a:rPr lang="ar-IQ" dirty="0" smtClean="0"/>
              <a:t>فقدان العضوية في العصبة</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674990265"/>
              </p:ext>
            </p:extLst>
          </p:nvPr>
        </p:nvGraphicFramePr>
        <p:xfrm>
          <a:off x="179512" y="1196752"/>
          <a:ext cx="8712968" cy="54726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541789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0"/>
            <a:ext cx="8229600" cy="980728"/>
          </a:xfrm>
          <a:blipFill>
            <a:blip r:embed="rId2"/>
            <a:tile tx="0" ty="0" sx="100000" sy="100000" flip="none" algn="tl"/>
          </a:blipFill>
        </p:spPr>
        <p:txBody>
          <a:bodyPr>
            <a:normAutofit fontScale="90000"/>
          </a:bodyPr>
          <a:lstStyle/>
          <a:p>
            <a:r>
              <a:rPr lang="ar-IQ" dirty="0" smtClean="0"/>
              <a:t>3- أجهزة العصبة</a:t>
            </a:r>
            <a:br>
              <a:rPr lang="ar-IQ" dirty="0" smtClean="0"/>
            </a:br>
            <a:r>
              <a:rPr lang="ar-IQ" dirty="0" smtClean="0"/>
              <a:t>أ- الجمعية العامة</a:t>
            </a:r>
            <a:endParaRPr lang="en-US" dirty="0"/>
          </a:p>
        </p:txBody>
      </p:sp>
      <p:graphicFrame>
        <p:nvGraphicFramePr>
          <p:cNvPr id="5" name="عنصر نائب للمحتوى 4"/>
          <p:cNvGraphicFramePr>
            <a:graphicFrameLocks noGrp="1"/>
          </p:cNvGraphicFramePr>
          <p:nvPr>
            <p:ph idx="1"/>
            <p:extLst>
              <p:ext uri="{D42A27DB-BD31-4B8C-83A1-F6EECF244321}">
                <p14:modId xmlns:p14="http://schemas.microsoft.com/office/powerpoint/2010/main" val="4276577309"/>
              </p:ext>
            </p:extLst>
          </p:nvPr>
        </p:nvGraphicFramePr>
        <p:xfrm>
          <a:off x="251520" y="1412776"/>
          <a:ext cx="8435280" cy="52565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211719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lstStyle/>
          <a:p>
            <a:r>
              <a:rPr lang="ar-IQ" dirty="0" smtClean="0"/>
              <a:t>تتمة/ اختصاصات الجمعية العامة للعصبة</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92206301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981547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922114"/>
          </a:xfrm>
          <a:blipFill>
            <a:blip r:embed="rId2"/>
            <a:tile tx="0" ty="0" sx="100000" sy="100000" flip="none" algn="tl"/>
          </a:blipFill>
        </p:spPr>
        <p:txBody>
          <a:bodyPr/>
          <a:lstStyle/>
          <a:p>
            <a:r>
              <a:rPr lang="ar-IQ" dirty="0" smtClean="0"/>
              <a:t>التصويت في العصبة</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661208766"/>
              </p:ext>
            </p:extLst>
          </p:nvPr>
        </p:nvGraphicFramePr>
        <p:xfrm>
          <a:off x="457200" y="1268760"/>
          <a:ext cx="8229600" cy="50405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440895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lstStyle/>
          <a:p>
            <a:r>
              <a:rPr lang="ar-IQ" dirty="0" smtClean="0"/>
              <a:t>اللجان المرتبطة بالجمعية العامة</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40056580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289312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lstStyle/>
          <a:p>
            <a:r>
              <a:rPr lang="ar-IQ" dirty="0" smtClean="0"/>
              <a:t>ب/مجلس العصبة </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328222295"/>
              </p:ext>
            </p:extLst>
          </p:nvPr>
        </p:nvGraphicFramePr>
        <p:xfrm>
          <a:off x="457200" y="1600200"/>
          <a:ext cx="8229600" cy="49971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852729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lstStyle/>
          <a:p>
            <a:r>
              <a:rPr lang="ar-IQ" dirty="0" smtClean="0"/>
              <a:t>اجتماعات مجلس العصبة</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092223061"/>
              </p:ext>
            </p:extLst>
          </p:nvPr>
        </p:nvGraphicFramePr>
        <p:xfrm>
          <a:off x="457200" y="1600200"/>
          <a:ext cx="8229600" cy="50691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783845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lstStyle/>
          <a:p>
            <a:r>
              <a:rPr lang="ar-IQ" dirty="0" smtClean="0"/>
              <a:t>محاور المحاضرة</a:t>
            </a:r>
            <a:endParaRPr lang="en-US" dirty="0"/>
          </a:p>
        </p:txBody>
      </p:sp>
      <p:sp>
        <p:nvSpPr>
          <p:cNvPr id="3" name="عنصر نائب للمحتوى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lstStyle/>
          <a:p>
            <a:r>
              <a:rPr lang="ar-IQ" dirty="0" smtClean="0"/>
              <a:t>نشأة عصبة </a:t>
            </a:r>
            <a:r>
              <a:rPr lang="ar-IQ" dirty="0" smtClean="0"/>
              <a:t>الأمم</a:t>
            </a:r>
            <a:endParaRPr lang="en-US" dirty="0" smtClean="0"/>
          </a:p>
          <a:p>
            <a:r>
              <a:rPr lang="ar-IQ" dirty="0"/>
              <a:t>اهداف ومبادئ </a:t>
            </a:r>
            <a:r>
              <a:rPr lang="ar-IQ" dirty="0" smtClean="0"/>
              <a:t>العصبة</a:t>
            </a:r>
            <a:endParaRPr lang="en-US" dirty="0" smtClean="0"/>
          </a:p>
          <a:p>
            <a:r>
              <a:rPr lang="ar-IQ" dirty="0"/>
              <a:t>العضوية في عصبة </a:t>
            </a:r>
            <a:r>
              <a:rPr lang="ar-IQ" dirty="0" smtClean="0"/>
              <a:t>الامم</a:t>
            </a:r>
            <a:endParaRPr lang="en-US" dirty="0" smtClean="0"/>
          </a:p>
          <a:p>
            <a:r>
              <a:rPr lang="ar-IQ" dirty="0"/>
              <a:t>أجهزة </a:t>
            </a:r>
            <a:r>
              <a:rPr lang="ar-IQ" dirty="0" smtClean="0"/>
              <a:t>العصبة</a:t>
            </a:r>
            <a:endParaRPr lang="en-US" dirty="0" smtClean="0"/>
          </a:p>
          <a:p>
            <a:r>
              <a:rPr lang="ar-IQ" dirty="0"/>
              <a:t>التصويت في </a:t>
            </a:r>
            <a:r>
              <a:rPr lang="ar-IQ" dirty="0" smtClean="0"/>
              <a:t>العصبة</a:t>
            </a:r>
            <a:endParaRPr lang="en-US" dirty="0" smtClean="0"/>
          </a:p>
          <a:p>
            <a:r>
              <a:rPr lang="ar-IQ" dirty="0"/>
              <a:t>فشل عصبة الأمم</a:t>
            </a:r>
            <a:br>
              <a:rPr lang="ar-IQ" dirty="0"/>
            </a:br>
            <a:endParaRPr lang="ar-IQ" dirty="0" smtClean="0"/>
          </a:p>
          <a:p>
            <a:endParaRPr lang="en-US" dirty="0"/>
          </a:p>
        </p:txBody>
      </p:sp>
    </p:spTree>
    <p:extLst>
      <p:ext uri="{BB962C8B-B14F-4D97-AF65-F5344CB8AC3E}">
        <p14:creationId xmlns:p14="http://schemas.microsoft.com/office/powerpoint/2010/main" val="15208930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lstStyle/>
          <a:p>
            <a:r>
              <a:rPr lang="ar-IQ" dirty="0" smtClean="0"/>
              <a:t>العضوية في مجلس العصبة</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929428945"/>
              </p:ext>
            </p:extLst>
          </p:nvPr>
        </p:nvGraphicFramePr>
        <p:xfrm>
          <a:off x="179512" y="1600200"/>
          <a:ext cx="8712968" cy="49971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411761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lstStyle/>
          <a:p>
            <a:r>
              <a:rPr lang="ar-IQ" dirty="0" smtClean="0"/>
              <a:t>الاعضاء غير </a:t>
            </a:r>
            <a:r>
              <a:rPr lang="ar-IQ" dirty="0" err="1" smtClean="0"/>
              <a:t>الدائميين</a:t>
            </a:r>
            <a:r>
              <a:rPr lang="ar-IQ" dirty="0" smtClean="0"/>
              <a:t> في مجلس العصبة</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6852872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139454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lstStyle/>
          <a:p>
            <a:r>
              <a:rPr lang="ar-IQ" dirty="0" smtClean="0"/>
              <a:t>ج/ الامانة العامة للعصبة</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568406757"/>
              </p:ext>
            </p:extLst>
          </p:nvPr>
        </p:nvGraphicFramePr>
        <p:xfrm>
          <a:off x="251520" y="1600200"/>
          <a:ext cx="8640960" cy="49251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456601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lstStyle/>
          <a:p>
            <a:r>
              <a:rPr lang="ar-IQ" dirty="0" smtClean="0"/>
              <a:t>اقسام السكرتارية</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544023751"/>
              </p:ext>
            </p:extLst>
          </p:nvPr>
        </p:nvGraphicFramePr>
        <p:xfrm>
          <a:off x="251520" y="1600200"/>
          <a:ext cx="8435280" cy="50691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68556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lstStyle/>
          <a:p>
            <a:r>
              <a:rPr lang="ar-IQ" dirty="0" smtClean="0"/>
              <a:t>يتبع</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02990762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139443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lstStyle/>
          <a:p>
            <a:r>
              <a:rPr lang="ar-IQ" dirty="0" smtClean="0"/>
              <a:t>د/ اجهزة العصبة الفرعية</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674306776"/>
              </p:ext>
            </p:extLst>
          </p:nvPr>
        </p:nvGraphicFramePr>
        <p:xfrm>
          <a:off x="179512" y="1412776"/>
          <a:ext cx="8640960" cy="52565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441772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lstStyle/>
          <a:p>
            <a:r>
              <a:rPr lang="ar-IQ" dirty="0" smtClean="0"/>
              <a:t>هـ / محكمة العدل الدولية الدائمة</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08178344"/>
              </p:ext>
            </p:extLst>
          </p:nvPr>
        </p:nvGraphicFramePr>
        <p:xfrm>
          <a:off x="457200" y="1600200"/>
          <a:ext cx="8229600" cy="47811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207742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lstStyle/>
          <a:p>
            <a:r>
              <a:rPr lang="ar-IQ" dirty="0" smtClean="0"/>
              <a:t>4- فشل عصبة الأمم</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71911253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322691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lstStyle/>
          <a:p>
            <a:r>
              <a:rPr lang="ar-IQ" dirty="0" smtClean="0"/>
              <a:t>تتمة/ فشل العصبة</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65984299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968341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lstStyle/>
          <a:p>
            <a:r>
              <a:rPr lang="ar-IQ" dirty="0" smtClean="0"/>
              <a:t>اسباب فشل عصبة الامم في تحقيق اهدافها</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35662894"/>
              </p:ext>
            </p:extLst>
          </p:nvPr>
        </p:nvGraphicFramePr>
        <p:xfrm>
          <a:off x="179512" y="1412776"/>
          <a:ext cx="8640960" cy="51845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779695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style>
          <a:lnRef idx="1">
            <a:schemeClr val="accent6"/>
          </a:lnRef>
          <a:fillRef idx="2">
            <a:schemeClr val="accent6"/>
          </a:fillRef>
          <a:effectRef idx="1">
            <a:schemeClr val="accent6"/>
          </a:effectRef>
          <a:fontRef idx="minor">
            <a:schemeClr val="dk1"/>
          </a:fontRef>
        </p:style>
        <p:txBody>
          <a:bodyPr/>
          <a:lstStyle/>
          <a:p>
            <a:r>
              <a:rPr lang="ar-IQ" dirty="0" smtClean="0"/>
              <a:t>عصبة الامم</a:t>
            </a:r>
            <a:endParaRPr lang="en-US" dirty="0"/>
          </a:p>
        </p:txBody>
      </p:sp>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11560" y="1628800"/>
            <a:ext cx="7920880" cy="4680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87481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normAutofit fontScale="90000"/>
          </a:bodyPr>
          <a:lstStyle/>
          <a:p>
            <a:r>
              <a:rPr lang="ar-IQ" dirty="0" smtClean="0"/>
              <a:t>مساهمة العصبة في تنظيم وتوثيق التعاون الدولي</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414672224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016286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lstStyle/>
          <a:p>
            <a:r>
              <a:rPr lang="ar-IQ" dirty="0" smtClean="0"/>
              <a:t>نهاية حياة عصبة الامم</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428518536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061079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r>
              <a:rPr lang="ar-IQ" dirty="0" smtClean="0"/>
              <a:t>المحاضرة </a:t>
            </a:r>
            <a:r>
              <a:rPr lang="ar-IQ" dirty="0"/>
              <a:t>القادمة ان شاء الله </a:t>
            </a:r>
            <a:endParaRPr lang="en-US" dirty="0"/>
          </a:p>
        </p:txBody>
      </p:sp>
      <p:sp>
        <p:nvSpPr>
          <p:cNvPr id="3" name="عنصر نائب للمحتوى 2"/>
          <p:cNvSpPr>
            <a:spLocks noGrp="1"/>
          </p:cNvSpPr>
          <p:nvPr>
            <p:ph sz="half" idx="1"/>
          </p:nvPr>
        </p:nvSpPr>
        <p:spPr/>
        <p:style>
          <a:lnRef idx="1">
            <a:schemeClr val="accent6"/>
          </a:lnRef>
          <a:fillRef idx="2">
            <a:schemeClr val="accent6"/>
          </a:fillRef>
          <a:effectRef idx="1">
            <a:schemeClr val="accent6"/>
          </a:effectRef>
          <a:fontRef idx="minor">
            <a:schemeClr val="dk1"/>
          </a:fontRef>
        </p:style>
        <p:txBody>
          <a:bodyPr/>
          <a:lstStyle/>
          <a:p>
            <a:endParaRPr lang="ar-IQ" dirty="0" smtClean="0"/>
          </a:p>
          <a:p>
            <a:r>
              <a:rPr lang="ar-IQ" dirty="0" smtClean="0"/>
              <a:t>تحضير </a:t>
            </a:r>
            <a:endParaRPr lang="ar-IQ" dirty="0"/>
          </a:p>
          <a:p>
            <a:r>
              <a:rPr lang="ar-IQ" dirty="0"/>
              <a:t>الفصل </a:t>
            </a:r>
            <a:r>
              <a:rPr lang="ar-IQ" dirty="0" smtClean="0"/>
              <a:t>الثالث </a:t>
            </a:r>
            <a:r>
              <a:rPr lang="ar-IQ" dirty="0"/>
              <a:t>من الباب الثاني</a:t>
            </a:r>
          </a:p>
          <a:p>
            <a:pPr marL="0" indent="0">
              <a:buNone/>
            </a:pPr>
            <a:r>
              <a:rPr lang="ar-IQ" dirty="0" smtClean="0"/>
              <a:t> الأمم المتحدة</a:t>
            </a:r>
            <a:endParaRPr lang="ar-IQ" dirty="0"/>
          </a:p>
          <a:p>
            <a:endParaRPr lang="en-US" dirty="0"/>
          </a:p>
        </p:txBody>
      </p:sp>
      <p:sp>
        <p:nvSpPr>
          <p:cNvPr id="4" name="عنصر نائب للمحتوى 3"/>
          <p:cNvSpPr>
            <a:spLocks noGrp="1"/>
          </p:cNvSpPr>
          <p:nvPr>
            <p:ph sz="half" idx="2"/>
          </p:nvPr>
        </p:nvSpPr>
        <p:spPr/>
        <p:style>
          <a:lnRef idx="1">
            <a:schemeClr val="accent3"/>
          </a:lnRef>
          <a:fillRef idx="2">
            <a:schemeClr val="accent3"/>
          </a:fillRef>
          <a:effectRef idx="1">
            <a:schemeClr val="accent3"/>
          </a:effectRef>
          <a:fontRef idx="minor">
            <a:schemeClr val="dk1"/>
          </a:fontRef>
        </p:style>
        <p:txBody>
          <a:bodyPr/>
          <a:lstStyle/>
          <a:p>
            <a:endParaRPr lang="ar-IQ" dirty="0" smtClean="0"/>
          </a:p>
          <a:p>
            <a:r>
              <a:rPr lang="ar-IQ" dirty="0" smtClean="0"/>
              <a:t>مناقشة </a:t>
            </a:r>
            <a:r>
              <a:rPr lang="ar-IQ" dirty="0"/>
              <a:t>عدد من الطلاب او </a:t>
            </a:r>
            <a:r>
              <a:rPr lang="ar-IQ" dirty="0" smtClean="0"/>
              <a:t>اختبار</a:t>
            </a:r>
            <a:r>
              <a:rPr lang="en-US" dirty="0" smtClean="0"/>
              <a:t>quiz</a:t>
            </a:r>
            <a:r>
              <a:rPr lang="en-US" dirty="0"/>
              <a:t>) </a:t>
            </a:r>
            <a:r>
              <a:rPr lang="ar-IQ" dirty="0" smtClean="0"/>
              <a:t> ) للجميع </a:t>
            </a:r>
            <a:r>
              <a:rPr lang="ar-IQ" dirty="0"/>
              <a:t>لمدة (15) دقيقة في موضوع المحاضرة الحالية وما سبقها تعتمد كامتحان شفهي دون امكانية الاعادة الا بموافقة تحريرية من القسم</a:t>
            </a:r>
          </a:p>
          <a:p>
            <a:endParaRPr lang="en-US" dirty="0"/>
          </a:p>
        </p:txBody>
      </p:sp>
    </p:spTree>
    <p:extLst>
      <p:ext uri="{BB962C8B-B14F-4D97-AF65-F5344CB8AC3E}">
        <p14:creationId xmlns:p14="http://schemas.microsoft.com/office/powerpoint/2010/main" val="4384728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1417638"/>
          </a:xfrm>
          <a:blipFill>
            <a:blip r:embed="rId2"/>
            <a:tile tx="0" ty="0" sx="100000" sy="100000" flip="none" algn="tl"/>
          </a:blipFill>
        </p:spPr>
        <p:txBody>
          <a:bodyPr>
            <a:noAutofit/>
          </a:bodyPr>
          <a:lstStyle/>
          <a:p>
            <a:r>
              <a:rPr lang="ar-IQ" sz="2800" b="1" dirty="0" smtClean="0"/>
              <a:t>الباب الثاني / الفصل الثاني</a:t>
            </a:r>
            <a:br>
              <a:rPr lang="ar-IQ" sz="2800" b="1" dirty="0" smtClean="0"/>
            </a:br>
            <a:r>
              <a:rPr lang="ar-IQ" sz="2800" b="1" dirty="0" smtClean="0"/>
              <a:t>عصبة الأمم</a:t>
            </a:r>
            <a:br>
              <a:rPr lang="ar-IQ" sz="2800" b="1" dirty="0" smtClean="0"/>
            </a:br>
            <a:r>
              <a:rPr lang="ar-IQ" sz="2800" b="1" dirty="0" smtClean="0"/>
              <a:t>1- النشأة</a:t>
            </a:r>
            <a:endParaRPr lang="en-US" sz="2800" b="1"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982505244"/>
              </p:ext>
            </p:extLst>
          </p:nvPr>
        </p:nvGraphicFramePr>
        <p:xfrm>
          <a:off x="179512" y="1600200"/>
          <a:ext cx="8712968" cy="51411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104665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922114"/>
          </a:xfrm>
        </p:spPr>
        <p:style>
          <a:lnRef idx="3">
            <a:schemeClr val="lt1"/>
          </a:lnRef>
          <a:fillRef idx="1">
            <a:schemeClr val="accent1"/>
          </a:fillRef>
          <a:effectRef idx="1">
            <a:schemeClr val="accent1"/>
          </a:effectRef>
          <a:fontRef idx="minor">
            <a:schemeClr val="lt1"/>
          </a:fontRef>
        </p:style>
        <p:txBody>
          <a:bodyPr/>
          <a:lstStyle/>
          <a:p>
            <a:r>
              <a:rPr lang="ar-IQ" dirty="0" smtClean="0"/>
              <a:t>يتبع</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265867749"/>
              </p:ext>
            </p:extLst>
          </p:nvPr>
        </p:nvGraphicFramePr>
        <p:xfrm>
          <a:off x="457200" y="1196752"/>
          <a:ext cx="8229600"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827488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06090"/>
          </a:xfrm>
          <a:blipFill>
            <a:blip r:embed="rId2"/>
            <a:tile tx="0" ty="0" sx="100000" sy="100000" flip="none" algn="tl"/>
          </a:blipFill>
        </p:spPr>
        <p:txBody>
          <a:bodyPr>
            <a:normAutofit fontScale="90000"/>
          </a:bodyPr>
          <a:lstStyle/>
          <a:p>
            <a:r>
              <a:rPr lang="ar-IQ" dirty="0" smtClean="0"/>
              <a:t>يتبع</a:t>
            </a:r>
            <a:endParaRPr lang="en-US" dirty="0"/>
          </a:p>
        </p:txBody>
      </p:sp>
      <p:sp>
        <p:nvSpPr>
          <p:cNvPr id="3" name="عنصر نائب للمحتوى 2"/>
          <p:cNvSpPr>
            <a:spLocks noGrp="1"/>
          </p:cNvSpPr>
          <p:nvPr>
            <p:ph idx="1"/>
          </p:nvPr>
        </p:nvSpPr>
        <p:spPr>
          <a:xfrm>
            <a:off x="251520" y="1052736"/>
            <a:ext cx="8640960" cy="5688632"/>
          </a:xfrm>
          <a:blipFill>
            <a:blip r:embed="rId3"/>
            <a:tile tx="0" ty="0" sx="100000" sy="100000" flip="none" algn="tl"/>
          </a:blipFill>
        </p:spPr>
        <p:txBody>
          <a:bodyPr>
            <a:normAutofit/>
          </a:bodyPr>
          <a:lstStyle/>
          <a:p>
            <a:r>
              <a:rPr lang="ar-IQ" dirty="0" smtClean="0"/>
              <a:t>الكتيب الذي نشره الجنرال يان </a:t>
            </a:r>
            <a:r>
              <a:rPr lang="ar-IQ" dirty="0" err="1" smtClean="0"/>
              <a:t>سموتس</a:t>
            </a:r>
            <a:r>
              <a:rPr lang="ar-IQ" dirty="0" smtClean="0"/>
              <a:t> رئيس وزراء اتحاد جنوب </a:t>
            </a:r>
            <a:r>
              <a:rPr lang="ar-IQ" dirty="0"/>
              <a:t>افريقيا بعنوان (عصبة الأمم</a:t>
            </a:r>
            <a:r>
              <a:rPr lang="ar-IQ" dirty="0" smtClean="0"/>
              <a:t>) الذي يتضمن آراء في التنظيم الدولي</a:t>
            </a:r>
            <a:endParaRPr lang="ar-IQ" dirty="0"/>
          </a:p>
          <a:p>
            <a:r>
              <a:rPr lang="ar-IQ" dirty="0"/>
              <a:t>وفي نهاية المطاف كان المسؤولان الرئيسان عن صياغة ميثاق عصبة الأمم هما السياسي البريطاني اللورد روبرت سيسيل ورئيس وزراء جنوب أفريقيا سابقا يان </a:t>
            </a:r>
            <a:r>
              <a:rPr lang="ar-IQ" dirty="0" err="1"/>
              <a:t>سموتس</a:t>
            </a:r>
            <a:r>
              <a:rPr lang="ar-IQ" dirty="0"/>
              <a:t>.</a:t>
            </a:r>
            <a:endParaRPr lang="ar-IQ" dirty="0" smtClean="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9672" y="4149080"/>
            <a:ext cx="6048672" cy="24482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47952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88640"/>
            <a:ext cx="8229600" cy="850106"/>
          </a:xfrm>
          <a:blipFill>
            <a:blip r:embed="rId2"/>
            <a:tile tx="0" ty="0" sx="100000" sy="100000" flip="none" algn="tl"/>
          </a:blipFill>
        </p:spPr>
        <p:style>
          <a:lnRef idx="2">
            <a:schemeClr val="accent5">
              <a:shade val="50000"/>
            </a:schemeClr>
          </a:lnRef>
          <a:fillRef idx="1">
            <a:schemeClr val="accent5"/>
          </a:fillRef>
          <a:effectRef idx="0">
            <a:schemeClr val="accent5"/>
          </a:effectRef>
          <a:fontRef idx="minor">
            <a:schemeClr val="lt1"/>
          </a:fontRef>
        </p:style>
        <p:txBody>
          <a:bodyPr/>
          <a:lstStyle/>
          <a:p>
            <a:r>
              <a:rPr lang="ar-IQ" dirty="0" smtClean="0">
                <a:solidFill>
                  <a:schemeClr val="tx1"/>
                </a:solidFill>
              </a:rPr>
              <a:t>يتبع </a:t>
            </a:r>
            <a:endParaRPr lang="en-US" dirty="0">
              <a:solidFill>
                <a:schemeClr val="tx1"/>
              </a:solidFill>
            </a:endParaRPr>
          </a:p>
        </p:txBody>
      </p:sp>
      <p:sp>
        <p:nvSpPr>
          <p:cNvPr id="3" name="عنصر نائب للمحتوى 2"/>
          <p:cNvSpPr>
            <a:spLocks noGrp="1"/>
          </p:cNvSpPr>
          <p:nvPr>
            <p:ph idx="1"/>
          </p:nvPr>
        </p:nvSpPr>
        <p:spPr>
          <a:xfrm>
            <a:off x="457200" y="1124744"/>
            <a:ext cx="8229600" cy="5544616"/>
          </a:xfrm>
          <a:blipFill>
            <a:blip r:embed="rId3"/>
            <a:tile tx="0" ty="0" sx="100000" sy="100000" flip="none" algn="tl"/>
          </a:blipFill>
        </p:spPr>
        <p:txBody>
          <a:bodyPr/>
          <a:lstStyle/>
          <a:p>
            <a:pPr marL="0" indent="0" algn="justLow">
              <a:buNone/>
            </a:pPr>
            <a:r>
              <a:rPr lang="ar-IQ" dirty="0" smtClean="0"/>
              <a:t>    المشروعين </a:t>
            </a:r>
            <a:r>
              <a:rPr lang="ar-IQ" dirty="0"/>
              <a:t>الفرنسي والالماني</a:t>
            </a:r>
          </a:p>
          <a:p>
            <a:pPr algn="justLow"/>
            <a:r>
              <a:rPr lang="ar-IQ" dirty="0" smtClean="0"/>
              <a:t>لجنة </a:t>
            </a:r>
            <a:r>
              <a:rPr lang="ar-IQ" dirty="0"/>
              <a:t>( هيرست – ميلر) التي شكلها الانكليز والامريكان حيث قدمت مقترحات تقصر مهمة المنظمة على التعاون وعدم منحها صلاحيات فوق الدول الاعضاء وعدّ مشروعها أساساً للمناقشات في مؤتمر الصلح الذي وافق بتاريخ 15/ك2/ 1919 على فكرة انشاء العصبة </a:t>
            </a:r>
          </a:p>
          <a:p>
            <a:pPr algn="justLow"/>
            <a:r>
              <a:rPr lang="ar-IQ" dirty="0"/>
              <a:t>وتم المصادقة على العهد الذي يتكون من 26 مادة في نيسان 1919</a:t>
            </a:r>
          </a:p>
          <a:p>
            <a:endParaRPr lang="en-US" dirty="0"/>
          </a:p>
        </p:txBody>
      </p:sp>
      <p:sp>
        <p:nvSpPr>
          <p:cNvPr id="4" name="قوس 3"/>
          <p:cNvSpPr/>
          <p:nvPr/>
        </p:nvSpPr>
        <p:spPr>
          <a:xfrm>
            <a:off x="8460432" y="3212976"/>
            <a:ext cx="914400" cy="914400"/>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6" y="4797152"/>
            <a:ext cx="7334250" cy="2016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56835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lstStyle/>
          <a:p>
            <a:r>
              <a:rPr lang="ar-IQ" dirty="0" smtClean="0"/>
              <a:t>اهداف ومبادئ العصبة</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94796907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70974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normAutofit fontScale="90000"/>
          </a:bodyPr>
          <a:lstStyle/>
          <a:p>
            <a:r>
              <a:rPr lang="ar-IQ" dirty="0" smtClean="0"/>
              <a:t>2- العضوية في عصبة الامم</a:t>
            </a:r>
            <a:br>
              <a:rPr lang="ar-IQ" dirty="0" smtClean="0"/>
            </a:br>
            <a:r>
              <a:rPr lang="ar-IQ" dirty="0" smtClean="0"/>
              <a:t>أ- الاعضاء المؤسسون</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23806435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08086515"/>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587</TotalTime>
  <Words>1725</Words>
  <Application>Microsoft Office PowerPoint</Application>
  <PresentationFormat>عرض على الشاشة (3:4)‏</PresentationFormat>
  <Paragraphs>207</Paragraphs>
  <Slides>32</Slides>
  <Notes>0</Notes>
  <HiddenSlides>0</HiddenSlides>
  <MMClips>0</MMClips>
  <ScaleCrop>false</ScaleCrop>
  <HeadingPairs>
    <vt:vector size="4" baseType="variant">
      <vt:variant>
        <vt:lpstr>نسق</vt:lpstr>
      </vt:variant>
      <vt:variant>
        <vt:i4>1</vt:i4>
      </vt:variant>
      <vt:variant>
        <vt:lpstr>عناوين الشرائح</vt:lpstr>
      </vt:variant>
      <vt:variant>
        <vt:i4>32</vt:i4>
      </vt:variant>
    </vt:vector>
  </HeadingPairs>
  <TitlesOfParts>
    <vt:vector size="33" baseType="lpstr">
      <vt:lpstr>سمة Office</vt:lpstr>
      <vt:lpstr>كلية المنصور الجامعة / قسم القانون محاضرات في مادة المنظمات الدولية لطلبة المرحلة الرابعة قانون</vt:lpstr>
      <vt:lpstr>محاور المحاضرة</vt:lpstr>
      <vt:lpstr>عصبة الامم</vt:lpstr>
      <vt:lpstr>الباب الثاني / الفصل الثاني عصبة الأمم 1- النشأة</vt:lpstr>
      <vt:lpstr>يتبع</vt:lpstr>
      <vt:lpstr>يتبع</vt:lpstr>
      <vt:lpstr>يتبع </vt:lpstr>
      <vt:lpstr>اهداف ومبادئ العصبة</vt:lpstr>
      <vt:lpstr>2- العضوية في عصبة الامم أ- الاعضاء المؤسسون</vt:lpstr>
      <vt:lpstr>دول مؤسسة لم تدخل العصبة</vt:lpstr>
      <vt:lpstr>ب- الاعضاء المدعوون</vt:lpstr>
      <vt:lpstr>ج- الاعضاء المنتمون</vt:lpstr>
      <vt:lpstr>فقدان العضوية في العصبة</vt:lpstr>
      <vt:lpstr>3- أجهزة العصبة أ- الجمعية العامة</vt:lpstr>
      <vt:lpstr>تتمة/ اختصاصات الجمعية العامة للعصبة</vt:lpstr>
      <vt:lpstr>التصويت في العصبة</vt:lpstr>
      <vt:lpstr>اللجان المرتبطة بالجمعية العامة</vt:lpstr>
      <vt:lpstr>ب/مجلس العصبة </vt:lpstr>
      <vt:lpstr>اجتماعات مجلس العصبة</vt:lpstr>
      <vt:lpstr>العضوية في مجلس العصبة</vt:lpstr>
      <vt:lpstr>الاعضاء غير الدائميين في مجلس العصبة</vt:lpstr>
      <vt:lpstr>ج/ الامانة العامة للعصبة</vt:lpstr>
      <vt:lpstr>اقسام السكرتارية</vt:lpstr>
      <vt:lpstr>يتبع</vt:lpstr>
      <vt:lpstr>د/ اجهزة العصبة الفرعية</vt:lpstr>
      <vt:lpstr>هـ / محكمة العدل الدولية الدائمة</vt:lpstr>
      <vt:lpstr>4- فشل عصبة الأمم</vt:lpstr>
      <vt:lpstr>تتمة/ فشل العصبة</vt:lpstr>
      <vt:lpstr>اسباب فشل عصبة الامم في تحقيق اهدافها</vt:lpstr>
      <vt:lpstr>مساهمة العصبة في تنظيم وتوثيق التعاون الدولي</vt:lpstr>
      <vt:lpstr>نهاية حياة عصبة الامم</vt:lpstr>
      <vt:lpstr>المحاضرة القادمة ان شاء الله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كلية المنصور الجامعة / قسم القانون محاضرات في مادة المنظمات الدولية لطلبة المرحلة الرابعة قانون</dc:title>
  <dc:creator>ALNIBRAS</dc:creator>
  <cp:lastModifiedBy>ALNIBRAS</cp:lastModifiedBy>
  <cp:revision>55</cp:revision>
  <dcterms:created xsi:type="dcterms:W3CDTF">2024-03-02T12:10:20Z</dcterms:created>
  <dcterms:modified xsi:type="dcterms:W3CDTF">2024-03-16T21:17:18Z</dcterms:modified>
</cp:coreProperties>
</file>